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9" r:id="rId3"/>
    <p:sldId id="277" r:id="rId4"/>
    <p:sldId id="281" r:id="rId5"/>
    <p:sldId id="257" r:id="rId6"/>
    <p:sldId id="278" r:id="rId7"/>
    <p:sldId id="280" r:id="rId8"/>
    <p:sldId id="258" r:id="rId9"/>
    <p:sldId id="259" r:id="rId10"/>
    <p:sldId id="282" r:id="rId11"/>
    <p:sldId id="283" r:id="rId12"/>
    <p:sldId id="260" r:id="rId13"/>
    <p:sldId id="261" r:id="rId14"/>
    <p:sldId id="279" r:id="rId15"/>
    <p:sldId id="262" r:id="rId16"/>
    <p:sldId id="264" r:id="rId17"/>
    <p:sldId id="266" r:id="rId18"/>
    <p:sldId id="267" r:id="rId19"/>
    <p:sldId id="284" r:id="rId2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FF3300"/>
    <a:srgbClr val="FF99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62" d="100"/>
          <a:sy n="162" d="100"/>
        </p:scale>
        <p:origin x="1764"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310C5E5-7D34-9ACE-EE12-31D47DE46B50}"/>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5123" name="Rectangle 3">
            <a:extLst>
              <a:ext uri="{FF2B5EF4-FFF2-40B4-BE49-F238E27FC236}">
                <a16:creationId xmlns:a16="http://schemas.microsoft.com/office/drawing/2014/main" id="{63C4BAF5-FF30-5EF3-2F8E-F2A8C4097FE5}"/>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5124" name="Rectangle 4">
            <a:extLst>
              <a:ext uri="{FF2B5EF4-FFF2-40B4-BE49-F238E27FC236}">
                <a16:creationId xmlns:a16="http://schemas.microsoft.com/office/drawing/2014/main" id="{D9DCEBAE-E381-65D3-26B9-DC26089E100E}"/>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a:extLst>
              <a:ext uri="{FF2B5EF4-FFF2-40B4-BE49-F238E27FC236}">
                <a16:creationId xmlns:a16="http://schemas.microsoft.com/office/drawing/2014/main" id="{DE2006F1-30CA-5368-8E4C-F716B58238DF}"/>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a:extLst>
              <a:ext uri="{FF2B5EF4-FFF2-40B4-BE49-F238E27FC236}">
                <a16:creationId xmlns:a16="http://schemas.microsoft.com/office/drawing/2014/main" id="{EB34EA18-93A5-42C7-A13E-85E1374569EF}"/>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5127" name="Rectangle 7">
            <a:extLst>
              <a:ext uri="{FF2B5EF4-FFF2-40B4-BE49-F238E27FC236}">
                <a16:creationId xmlns:a16="http://schemas.microsoft.com/office/drawing/2014/main" id="{0876F824-F558-31EE-74E5-3B488A553953}"/>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F3C339C-41FE-436F-A58B-7FEC893F394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60D6B7B-F558-76B6-1D60-2D2210DB1D7B}"/>
              </a:ext>
            </a:extLst>
          </p:cNvPr>
          <p:cNvSpPr>
            <a:spLocks noGrp="1" noChangeArrowheads="1"/>
          </p:cNvSpPr>
          <p:nvPr>
            <p:ph type="sldNum" sz="quarter" idx="5"/>
          </p:nvPr>
        </p:nvSpPr>
        <p:spPr>
          <a:ln/>
        </p:spPr>
        <p:txBody>
          <a:bodyPr/>
          <a:lstStyle/>
          <a:p>
            <a:fld id="{5165D442-1D76-4667-808F-CA9CAEBFAC49}" type="slidenum">
              <a:rPr lang="en-US" altLang="en-US"/>
              <a:pPr/>
              <a:t>1</a:t>
            </a:fld>
            <a:endParaRPr lang="en-US" altLang="en-US"/>
          </a:p>
        </p:txBody>
      </p:sp>
      <p:sp>
        <p:nvSpPr>
          <p:cNvPr id="34818" name="Rectangle 2">
            <a:extLst>
              <a:ext uri="{FF2B5EF4-FFF2-40B4-BE49-F238E27FC236}">
                <a16:creationId xmlns:a16="http://schemas.microsoft.com/office/drawing/2014/main" id="{7EBCCBCA-0358-32C9-D770-6982B296D010}"/>
              </a:ext>
            </a:extLst>
          </p:cNvPr>
          <p:cNvSpPr>
            <a:spLocks noChangeArrowheads="1" noTextEdit="1"/>
          </p:cNvSpPr>
          <p:nvPr>
            <p:ph type="sldImg"/>
          </p:nvPr>
        </p:nvSpPr>
        <p:spPr>
          <a:ln/>
        </p:spPr>
      </p:sp>
      <p:sp>
        <p:nvSpPr>
          <p:cNvPr id="34819" name="Rectangle 3">
            <a:extLst>
              <a:ext uri="{FF2B5EF4-FFF2-40B4-BE49-F238E27FC236}">
                <a16:creationId xmlns:a16="http://schemas.microsoft.com/office/drawing/2014/main" id="{C9C6B554-59C2-C17D-FD2B-5AB4FED3C98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B336693-C95C-CEAA-BA8F-CE67A8542B95}"/>
              </a:ext>
            </a:extLst>
          </p:cNvPr>
          <p:cNvSpPr>
            <a:spLocks noGrp="1" noChangeArrowheads="1"/>
          </p:cNvSpPr>
          <p:nvPr>
            <p:ph type="sldNum" sz="quarter" idx="5"/>
          </p:nvPr>
        </p:nvSpPr>
        <p:spPr>
          <a:ln/>
        </p:spPr>
        <p:txBody>
          <a:bodyPr/>
          <a:lstStyle/>
          <a:p>
            <a:fld id="{8FE7AEC2-AFBB-4FBE-9CEC-F20E0C152B07}" type="slidenum">
              <a:rPr lang="en-US" altLang="en-US"/>
              <a:pPr/>
              <a:t>10</a:t>
            </a:fld>
            <a:endParaRPr lang="en-US" altLang="en-US"/>
          </a:p>
        </p:txBody>
      </p:sp>
      <p:sp>
        <p:nvSpPr>
          <p:cNvPr id="43010" name="Rectangle 2">
            <a:extLst>
              <a:ext uri="{FF2B5EF4-FFF2-40B4-BE49-F238E27FC236}">
                <a16:creationId xmlns:a16="http://schemas.microsoft.com/office/drawing/2014/main" id="{F21121E9-7931-8961-4661-B937A88FA81E}"/>
              </a:ext>
            </a:extLst>
          </p:cNvPr>
          <p:cNvSpPr>
            <a:spLocks noChangeArrowheads="1" noTextEdit="1"/>
          </p:cNvSpPr>
          <p:nvPr>
            <p:ph type="sldImg"/>
          </p:nvPr>
        </p:nvSpPr>
        <p:spPr>
          <a:ln/>
        </p:spPr>
      </p:sp>
      <p:sp>
        <p:nvSpPr>
          <p:cNvPr id="43011" name="Rectangle 3">
            <a:extLst>
              <a:ext uri="{FF2B5EF4-FFF2-40B4-BE49-F238E27FC236}">
                <a16:creationId xmlns:a16="http://schemas.microsoft.com/office/drawing/2014/main" id="{0A8230ED-886E-FEBC-AE50-EA5544FCD2F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D42D3B7-3511-525A-755E-38BEF0737A4D}"/>
              </a:ext>
            </a:extLst>
          </p:cNvPr>
          <p:cNvSpPr>
            <a:spLocks noGrp="1" noChangeArrowheads="1"/>
          </p:cNvSpPr>
          <p:nvPr>
            <p:ph type="sldNum" sz="quarter" idx="5"/>
          </p:nvPr>
        </p:nvSpPr>
        <p:spPr>
          <a:ln/>
        </p:spPr>
        <p:txBody>
          <a:bodyPr/>
          <a:lstStyle/>
          <a:p>
            <a:fld id="{4B09B2B6-ADE2-4CAC-8A5B-50A48D9493E4}" type="slidenum">
              <a:rPr lang="en-US" altLang="en-US"/>
              <a:pPr/>
              <a:t>11</a:t>
            </a:fld>
            <a:endParaRPr lang="en-US" altLang="en-US"/>
          </a:p>
        </p:txBody>
      </p:sp>
      <p:sp>
        <p:nvSpPr>
          <p:cNvPr id="44034" name="Rectangle 2">
            <a:extLst>
              <a:ext uri="{FF2B5EF4-FFF2-40B4-BE49-F238E27FC236}">
                <a16:creationId xmlns:a16="http://schemas.microsoft.com/office/drawing/2014/main" id="{F5A7385D-C10F-2FE7-B0D8-5D3B01A1F6BD}"/>
              </a:ext>
            </a:extLst>
          </p:cNvPr>
          <p:cNvSpPr>
            <a:spLocks noChangeArrowheads="1" noTextEdit="1"/>
          </p:cNvSpPr>
          <p:nvPr>
            <p:ph type="sldImg"/>
          </p:nvPr>
        </p:nvSpPr>
        <p:spPr>
          <a:ln/>
        </p:spPr>
      </p:sp>
      <p:sp>
        <p:nvSpPr>
          <p:cNvPr id="44035" name="Rectangle 3">
            <a:extLst>
              <a:ext uri="{FF2B5EF4-FFF2-40B4-BE49-F238E27FC236}">
                <a16:creationId xmlns:a16="http://schemas.microsoft.com/office/drawing/2014/main" id="{EE2077E3-443B-C95C-6D9E-876397EF427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8B48247-C3DB-5A8C-1C51-6A936D7D2C9A}"/>
              </a:ext>
            </a:extLst>
          </p:cNvPr>
          <p:cNvSpPr>
            <a:spLocks noGrp="1" noChangeArrowheads="1"/>
          </p:cNvSpPr>
          <p:nvPr>
            <p:ph type="sldNum" sz="quarter" idx="5"/>
          </p:nvPr>
        </p:nvSpPr>
        <p:spPr>
          <a:ln/>
        </p:spPr>
        <p:txBody>
          <a:bodyPr/>
          <a:lstStyle/>
          <a:p>
            <a:fld id="{39BE50C9-C6D3-46A4-B9C1-FB240B75EC63}" type="slidenum">
              <a:rPr lang="en-US" altLang="en-US"/>
              <a:pPr/>
              <a:t>12</a:t>
            </a:fld>
            <a:endParaRPr lang="en-US" altLang="en-US"/>
          </a:p>
        </p:txBody>
      </p:sp>
      <p:sp>
        <p:nvSpPr>
          <p:cNvPr id="45058" name="Rectangle 2">
            <a:extLst>
              <a:ext uri="{FF2B5EF4-FFF2-40B4-BE49-F238E27FC236}">
                <a16:creationId xmlns:a16="http://schemas.microsoft.com/office/drawing/2014/main" id="{9E9EA3C8-0267-124C-C969-831CF479CE9A}"/>
              </a:ext>
            </a:extLst>
          </p:cNvPr>
          <p:cNvSpPr>
            <a:spLocks noChangeArrowheads="1" noTextEdit="1"/>
          </p:cNvSpPr>
          <p:nvPr>
            <p:ph type="sldImg"/>
          </p:nvPr>
        </p:nvSpPr>
        <p:spPr>
          <a:ln/>
        </p:spPr>
      </p:sp>
      <p:sp>
        <p:nvSpPr>
          <p:cNvPr id="45059" name="Rectangle 3">
            <a:extLst>
              <a:ext uri="{FF2B5EF4-FFF2-40B4-BE49-F238E27FC236}">
                <a16:creationId xmlns:a16="http://schemas.microsoft.com/office/drawing/2014/main" id="{3A7FD1EF-DF42-41DB-5C2E-CA809417B4E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5E51914-426C-6499-253E-0631046026AA}"/>
              </a:ext>
            </a:extLst>
          </p:cNvPr>
          <p:cNvSpPr>
            <a:spLocks noGrp="1" noChangeArrowheads="1"/>
          </p:cNvSpPr>
          <p:nvPr>
            <p:ph type="sldNum" sz="quarter" idx="5"/>
          </p:nvPr>
        </p:nvSpPr>
        <p:spPr>
          <a:ln/>
        </p:spPr>
        <p:txBody>
          <a:bodyPr/>
          <a:lstStyle/>
          <a:p>
            <a:fld id="{E14C3085-988F-4526-B8B3-D35D30152D61}" type="slidenum">
              <a:rPr lang="en-US" altLang="en-US"/>
              <a:pPr/>
              <a:t>13</a:t>
            </a:fld>
            <a:endParaRPr lang="en-US" altLang="en-US"/>
          </a:p>
        </p:txBody>
      </p:sp>
      <p:sp>
        <p:nvSpPr>
          <p:cNvPr id="46082" name="Rectangle 2">
            <a:extLst>
              <a:ext uri="{FF2B5EF4-FFF2-40B4-BE49-F238E27FC236}">
                <a16:creationId xmlns:a16="http://schemas.microsoft.com/office/drawing/2014/main" id="{84EA3F47-A718-F4D8-3970-AB62E0F332F3}"/>
              </a:ext>
            </a:extLst>
          </p:cNvPr>
          <p:cNvSpPr>
            <a:spLocks noChangeArrowheads="1" noTextEdit="1"/>
          </p:cNvSpPr>
          <p:nvPr>
            <p:ph type="sldImg"/>
          </p:nvPr>
        </p:nvSpPr>
        <p:spPr>
          <a:ln/>
        </p:spPr>
      </p:sp>
      <p:sp>
        <p:nvSpPr>
          <p:cNvPr id="46083" name="Rectangle 3">
            <a:extLst>
              <a:ext uri="{FF2B5EF4-FFF2-40B4-BE49-F238E27FC236}">
                <a16:creationId xmlns:a16="http://schemas.microsoft.com/office/drawing/2014/main" id="{B36C4FE1-03EB-77A9-1D78-46895ABCABD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C2E7AF5-3348-31F0-C042-4E1EF8E6332D}"/>
              </a:ext>
            </a:extLst>
          </p:cNvPr>
          <p:cNvSpPr>
            <a:spLocks noGrp="1" noChangeArrowheads="1"/>
          </p:cNvSpPr>
          <p:nvPr>
            <p:ph type="sldNum" sz="quarter" idx="5"/>
          </p:nvPr>
        </p:nvSpPr>
        <p:spPr>
          <a:ln/>
        </p:spPr>
        <p:txBody>
          <a:bodyPr/>
          <a:lstStyle/>
          <a:p>
            <a:fld id="{E443F045-1CDB-4D2C-A309-0230C92DEC51}" type="slidenum">
              <a:rPr lang="en-US" altLang="en-US"/>
              <a:pPr/>
              <a:t>14</a:t>
            </a:fld>
            <a:endParaRPr lang="en-US" altLang="en-US"/>
          </a:p>
        </p:txBody>
      </p:sp>
      <p:sp>
        <p:nvSpPr>
          <p:cNvPr id="47106" name="Rectangle 2">
            <a:extLst>
              <a:ext uri="{FF2B5EF4-FFF2-40B4-BE49-F238E27FC236}">
                <a16:creationId xmlns:a16="http://schemas.microsoft.com/office/drawing/2014/main" id="{EA026697-AD4F-9B0B-A274-B968BF03D823}"/>
              </a:ext>
            </a:extLst>
          </p:cNvPr>
          <p:cNvSpPr>
            <a:spLocks noChangeArrowheads="1" noTextEdit="1"/>
          </p:cNvSpPr>
          <p:nvPr>
            <p:ph type="sldImg"/>
          </p:nvPr>
        </p:nvSpPr>
        <p:spPr>
          <a:ln/>
        </p:spPr>
      </p:sp>
      <p:sp>
        <p:nvSpPr>
          <p:cNvPr id="47107" name="Rectangle 3">
            <a:extLst>
              <a:ext uri="{FF2B5EF4-FFF2-40B4-BE49-F238E27FC236}">
                <a16:creationId xmlns:a16="http://schemas.microsoft.com/office/drawing/2014/main" id="{060EA327-7CDD-1D7E-BC3F-5BB0D7C5D0B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307F2B3-BFE7-3F46-256E-AE1C881AF871}"/>
              </a:ext>
            </a:extLst>
          </p:cNvPr>
          <p:cNvSpPr>
            <a:spLocks noGrp="1" noChangeArrowheads="1"/>
          </p:cNvSpPr>
          <p:nvPr>
            <p:ph type="sldNum" sz="quarter" idx="5"/>
          </p:nvPr>
        </p:nvSpPr>
        <p:spPr>
          <a:ln/>
        </p:spPr>
        <p:txBody>
          <a:bodyPr/>
          <a:lstStyle/>
          <a:p>
            <a:fld id="{5CE015CE-DE4F-4A7D-A7B5-8605DBE2EC8C}" type="slidenum">
              <a:rPr lang="en-US" altLang="en-US"/>
              <a:pPr/>
              <a:t>15</a:t>
            </a:fld>
            <a:endParaRPr lang="en-US" altLang="en-US"/>
          </a:p>
        </p:txBody>
      </p:sp>
      <p:sp>
        <p:nvSpPr>
          <p:cNvPr id="48130" name="Rectangle 2">
            <a:extLst>
              <a:ext uri="{FF2B5EF4-FFF2-40B4-BE49-F238E27FC236}">
                <a16:creationId xmlns:a16="http://schemas.microsoft.com/office/drawing/2014/main" id="{587D96C4-5958-3947-C324-ADF5AB2016E5}"/>
              </a:ext>
            </a:extLst>
          </p:cNvPr>
          <p:cNvSpPr>
            <a:spLocks noChangeArrowheads="1" noTextEdit="1"/>
          </p:cNvSpPr>
          <p:nvPr>
            <p:ph type="sldImg"/>
          </p:nvPr>
        </p:nvSpPr>
        <p:spPr>
          <a:ln/>
        </p:spPr>
      </p:sp>
      <p:sp>
        <p:nvSpPr>
          <p:cNvPr id="48131" name="Rectangle 3">
            <a:extLst>
              <a:ext uri="{FF2B5EF4-FFF2-40B4-BE49-F238E27FC236}">
                <a16:creationId xmlns:a16="http://schemas.microsoft.com/office/drawing/2014/main" id="{6EB67127-4AC6-75F9-8500-551633C2BFA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F1618C7-3AA7-BDFD-7103-E7EBD60EB3F4}"/>
              </a:ext>
            </a:extLst>
          </p:cNvPr>
          <p:cNvSpPr>
            <a:spLocks noGrp="1" noChangeArrowheads="1"/>
          </p:cNvSpPr>
          <p:nvPr>
            <p:ph type="sldNum" sz="quarter" idx="5"/>
          </p:nvPr>
        </p:nvSpPr>
        <p:spPr>
          <a:ln/>
        </p:spPr>
        <p:txBody>
          <a:bodyPr/>
          <a:lstStyle/>
          <a:p>
            <a:fld id="{6E210237-A04F-482E-807B-860016464953}" type="slidenum">
              <a:rPr lang="en-US" altLang="en-US"/>
              <a:pPr/>
              <a:t>16</a:t>
            </a:fld>
            <a:endParaRPr lang="en-US" altLang="en-US"/>
          </a:p>
        </p:txBody>
      </p:sp>
      <p:sp>
        <p:nvSpPr>
          <p:cNvPr id="49154" name="Rectangle 2">
            <a:extLst>
              <a:ext uri="{FF2B5EF4-FFF2-40B4-BE49-F238E27FC236}">
                <a16:creationId xmlns:a16="http://schemas.microsoft.com/office/drawing/2014/main" id="{6BA890D8-BBFC-AA33-72B6-D567BE0863B7}"/>
              </a:ext>
            </a:extLst>
          </p:cNvPr>
          <p:cNvSpPr>
            <a:spLocks noChangeArrowheads="1" noTextEdit="1"/>
          </p:cNvSpPr>
          <p:nvPr>
            <p:ph type="sldImg"/>
          </p:nvPr>
        </p:nvSpPr>
        <p:spPr>
          <a:ln/>
        </p:spPr>
      </p:sp>
      <p:sp>
        <p:nvSpPr>
          <p:cNvPr id="49155" name="Rectangle 3">
            <a:extLst>
              <a:ext uri="{FF2B5EF4-FFF2-40B4-BE49-F238E27FC236}">
                <a16:creationId xmlns:a16="http://schemas.microsoft.com/office/drawing/2014/main" id="{D9120687-8B8A-3B65-A245-D0FDB117AEB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366A287-153D-766A-B55E-494943DB19E3}"/>
              </a:ext>
            </a:extLst>
          </p:cNvPr>
          <p:cNvSpPr>
            <a:spLocks noGrp="1" noChangeArrowheads="1"/>
          </p:cNvSpPr>
          <p:nvPr>
            <p:ph type="sldNum" sz="quarter" idx="5"/>
          </p:nvPr>
        </p:nvSpPr>
        <p:spPr>
          <a:ln/>
        </p:spPr>
        <p:txBody>
          <a:bodyPr/>
          <a:lstStyle/>
          <a:p>
            <a:fld id="{12E9A66D-3BDA-449D-8569-4A648E5572AE}" type="slidenum">
              <a:rPr lang="en-US" altLang="en-US"/>
              <a:pPr/>
              <a:t>17</a:t>
            </a:fld>
            <a:endParaRPr lang="en-US" altLang="en-US"/>
          </a:p>
        </p:txBody>
      </p:sp>
      <p:sp>
        <p:nvSpPr>
          <p:cNvPr id="50178" name="Rectangle 2">
            <a:extLst>
              <a:ext uri="{FF2B5EF4-FFF2-40B4-BE49-F238E27FC236}">
                <a16:creationId xmlns:a16="http://schemas.microsoft.com/office/drawing/2014/main" id="{49BF5706-1CC5-07B7-6D04-41E50B285BFC}"/>
              </a:ext>
            </a:extLst>
          </p:cNvPr>
          <p:cNvSpPr>
            <a:spLocks noChangeArrowheads="1" noTextEdit="1"/>
          </p:cNvSpPr>
          <p:nvPr>
            <p:ph type="sldImg"/>
          </p:nvPr>
        </p:nvSpPr>
        <p:spPr>
          <a:ln/>
        </p:spPr>
      </p:sp>
      <p:sp>
        <p:nvSpPr>
          <p:cNvPr id="50179" name="Rectangle 3">
            <a:extLst>
              <a:ext uri="{FF2B5EF4-FFF2-40B4-BE49-F238E27FC236}">
                <a16:creationId xmlns:a16="http://schemas.microsoft.com/office/drawing/2014/main" id="{F34D1E5C-6878-104A-F5F1-C8FD07AEFAF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A64111C-9E66-600C-3E79-059B8D0DC219}"/>
              </a:ext>
            </a:extLst>
          </p:cNvPr>
          <p:cNvSpPr>
            <a:spLocks noGrp="1" noChangeArrowheads="1"/>
          </p:cNvSpPr>
          <p:nvPr>
            <p:ph type="sldNum" sz="quarter" idx="5"/>
          </p:nvPr>
        </p:nvSpPr>
        <p:spPr>
          <a:ln/>
        </p:spPr>
        <p:txBody>
          <a:bodyPr/>
          <a:lstStyle/>
          <a:p>
            <a:fld id="{37B72635-33A0-484B-AFAB-B2582E4DF6A0}" type="slidenum">
              <a:rPr lang="en-US" altLang="en-US"/>
              <a:pPr/>
              <a:t>18</a:t>
            </a:fld>
            <a:endParaRPr lang="en-US" altLang="en-US"/>
          </a:p>
        </p:txBody>
      </p:sp>
      <p:sp>
        <p:nvSpPr>
          <p:cNvPr id="51202" name="Rectangle 2">
            <a:extLst>
              <a:ext uri="{FF2B5EF4-FFF2-40B4-BE49-F238E27FC236}">
                <a16:creationId xmlns:a16="http://schemas.microsoft.com/office/drawing/2014/main" id="{456F2010-E7C8-18D8-9E38-D44592709561}"/>
              </a:ext>
            </a:extLst>
          </p:cNvPr>
          <p:cNvSpPr>
            <a:spLocks noChangeArrowheads="1" noTextEdit="1"/>
          </p:cNvSpPr>
          <p:nvPr>
            <p:ph type="sldImg"/>
          </p:nvPr>
        </p:nvSpPr>
        <p:spPr>
          <a:ln/>
        </p:spPr>
      </p:sp>
      <p:sp>
        <p:nvSpPr>
          <p:cNvPr id="51203" name="Rectangle 3">
            <a:extLst>
              <a:ext uri="{FF2B5EF4-FFF2-40B4-BE49-F238E27FC236}">
                <a16:creationId xmlns:a16="http://schemas.microsoft.com/office/drawing/2014/main" id="{DFAA8BB2-16B8-6FF6-A002-41266AC3E7D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3B08A69-73C7-6010-8B34-499AE1E5E10A}"/>
              </a:ext>
            </a:extLst>
          </p:cNvPr>
          <p:cNvSpPr>
            <a:spLocks noGrp="1" noChangeArrowheads="1"/>
          </p:cNvSpPr>
          <p:nvPr>
            <p:ph type="sldNum" sz="quarter" idx="5"/>
          </p:nvPr>
        </p:nvSpPr>
        <p:spPr>
          <a:ln/>
        </p:spPr>
        <p:txBody>
          <a:bodyPr/>
          <a:lstStyle/>
          <a:p>
            <a:fld id="{73FDC06B-63C9-49A9-A9BC-370950920FAC}" type="slidenum">
              <a:rPr lang="en-US" altLang="en-US"/>
              <a:pPr/>
              <a:t>19</a:t>
            </a:fld>
            <a:endParaRPr lang="en-US" altLang="en-US"/>
          </a:p>
        </p:txBody>
      </p:sp>
      <p:sp>
        <p:nvSpPr>
          <p:cNvPr id="53250" name="Slide Image Placeholder 1">
            <a:extLst>
              <a:ext uri="{FF2B5EF4-FFF2-40B4-BE49-F238E27FC236}">
                <a16:creationId xmlns:a16="http://schemas.microsoft.com/office/drawing/2014/main" id="{95C5DD57-2041-AF54-7DCA-19A6784AED47}"/>
              </a:ext>
            </a:extLst>
          </p:cNvPr>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53251" name="Notes Placeholder 2">
            <a:extLst>
              <a:ext uri="{FF2B5EF4-FFF2-40B4-BE49-F238E27FC236}">
                <a16:creationId xmlns:a16="http://schemas.microsoft.com/office/drawing/2014/main" id="{D3ECB73E-A979-1A7E-EC85-F49BE157C6A0}"/>
              </a:ext>
            </a:extLst>
          </p:cNvPr>
          <p:cNvSpPr>
            <a:spLocks noGrp="1"/>
          </p:cNvSpPr>
          <p:nvPr>
            <p:ph type="body" idx="1"/>
          </p:nvPr>
        </p:nvSpPr>
        <p:spPr>
          <a:xfrm>
            <a:off x="685800" y="4343400"/>
            <a:ext cx="5486400" cy="4114800"/>
          </a:xfrm>
        </p:spPr>
        <p:txBody>
          <a:bodyPr/>
          <a:lstStyle/>
          <a:p>
            <a:pPr>
              <a:spcBef>
                <a:spcPct val="0"/>
              </a:spcBef>
            </a:pPr>
            <a:endParaRPr lang="en-GB" altLang="en-US"/>
          </a:p>
        </p:txBody>
      </p:sp>
      <p:sp>
        <p:nvSpPr>
          <p:cNvPr id="53252" name="Slide Number Placeholder 3">
            <a:extLst>
              <a:ext uri="{FF2B5EF4-FFF2-40B4-BE49-F238E27FC236}">
                <a16:creationId xmlns:a16="http://schemas.microsoft.com/office/drawing/2014/main" id="{27911264-E01B-C76D-8B4A-DE4C4C406191}"/>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r"/>
            <a:fld id="{E95B5C6A-E0AB-44A8-B221-07FB39AB4F43}" type="slidenum">
              <a:rPr lang="en-GB" altLang="en-US" sz="1200">
                <a:latin typeface="Calibri" panose="020F0502020204030204" pitchFamily="34" charset="0"/>
              </a:rPr>
              <a:pPr algn="r"/>
              <a:t>19</a:t>
            </a:fld>
            <a:endParaRPr lang="en-GB" altLang="en-US" sz="120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86032DB-D390-23B2-AD85-3AD8AEBFB677}"/>
              </a:ext>
            </a:extLst>
          </p:cNvPr>
          <p:cNvSpPr>
            <a:spLocks noGrp="1" noChangeArrowheads="1"/>
          </p:cNvSpPr>
          <p:nvPr>
            <p:ph type="sldNum" sz="quarter" idx="5"/>
          </p:nvPr>
        </p:nvSpPr>
        <p:spPr>
          <a:ln/>
        </p:spPr>
        <p:txBody>
          <a:bodyPr/>
          <a:lstStyle/>
          <a:p>
            <a:fld id="{31D1FD34-0AA1-4EFD-A843-2AA202A82886}" type="slidenum">
              <a:rPr lang="en-US" altLang="en-US"/>
              <a:pPr/>
              <a:t>2</a:t>
            </a:fld>
            <a:endParaRPr lang="en-US" altLang="en-US"/>
          </a:p>
        </p:txBody>
      </p:sp>
      <p:sp>
        <p:nvSpPr>
          <p:cNvPr id="35842" name="Rectangle 2">
            <a:extLst>
              <a:ext uri="{FF2B5EF4-FFF2-40B4-BE49-F238E27FC236}">
                <a16:creationId xmlns:a16="http://schemas.microsoft.com/office/drawing/2014/main" id="{AD216E05-0E06-7393-9CA0-DEEF0FA5E4E9}"/>
              </a:ext>
            </a:extLst>
          </p:cNvPr>
          <p:cNvSpPr>
            <a:spLocks noChangeArrowheads="1" noTextEdit="1"/>
          </p:cNvSpPr>
          <p:nvPr>
            <p:ph type="sldImg"/>
          </p:nvPr>
        </p:nvSpPr>
        <p:spPr>
          <a:ln/>
        </p:spPr>
      </p:sp>
      <p:sp>
        <p:nvSpPr>
          <p:cNvPr id="35843" name="Rectangle 3">
            <a:extLst>
              <a:ext uri="{FF2B5EF4-FFF2-40B4-BE49-F238E27FC236}">
                <a16:creationId xmlns:a16="http://schemas.microsoft.com/office/drawing/2014/main" id="{605F5C4F-30AF-F89A-6B61-F413AA5857B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EF0C76B-04FD-C092-6631-14E7FD14598D}"/>
              </a:ext>
            </a:extLst>
          </p:cNvPr>
          <p:cNvSpPr>
            <a:spLocks noGrp="1" noChangeArrowheads="1"/>
          </p:cNvSpPr>
          <p:nvPr>
            <p:ph type="sldNum" sz="quarter" idx="5"/>
          </p:nvPr>
        </p:nvSpPr>
        <p:spPr>
          <a:ln/>
        </p:spPr>
        <p:txBody>
          <a:bodyPr/>
          <a:lstStyle/>
          <a:p>
            <a:fld id="{30D13857-621F-4BDD-90CB-180E74C429B9}" type="slidenum">
              <a:rPr lang="en-US" altLang="en-US"/>
              <a:pPr/>
              <a:t>3</a:t>
            </a:fld>
            <a:endParaRPr lang="en-US" altLang="en-US"/>
          </a:p>
        </p:txBody>
      </p:sp>
      <p:sp>
        <p:nvSpPr>
          <p:cNvPr id="36866" name="Rectangle 2">
            <a:extLst>
              <a:ext uri="{FF2B5EF4-FFF2-40B4-BE49-F238E27FC236}">
                <a16:creationId xmlns:a16="http://schemas.microsoft.com/office/drawing/2014/main" id="{2596BC12-7E37-D54C-D002-41F558B46795}"/>
              </a:ext>
            </a:extLst>
          </p:cNvPr>
          <p:cNvSpPr>
            <a:spLocks noChangeArrowheads="1" noTextEdit="1"/>
          </p:cNvSpPr>
          <p:nvPr>
            <p:ph type="sldImg"/>
          </p:nvPr>
        </p:nvSpPr>
        <p:spPr>
          <a:ln/>
        </p:spPr>
      </p:sp>
      <p:sp>
        <p:nvSpPr>
          <p:cNvPr id="36867" name="Rectangle 3">
            <a:extLst>
              <a:ext uri="{FF2B5EF4-FFF2-40B4-BE49-F238E27FC236}">
                <a16:creationId xmlns:a16="http://schemas.microsoft.com/office/drawing/2014/main" id="{A4442202-6A98-6523-3279-1B92928B3BC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471851E-D346-9419-5DCC-773A94230FDA}"/>
              </a:ext>
            </a:extLst>
          </p:cNvPr>
          <p:cNvSpPr>
            <a:spLocks noGrp="1" noChangeArrowheads="1"/>
          </p:cNvSpPr>
          <p:nvPr>
            <p:ph type="sldNum" sz="quarter" idx="5"/>
          </p:nvPr>
        </p:nvSpPr>
        <p:spPr>
          <a:ln/>
        </p:spPr>
        <p:txBody>
          <a:bodyPr/>
          <a:lstStyle/>
          <a:p>
            <a:fld id="{60DA4A56-6FB9-46DE-9BC7-A704FE8646E3}" type="slidenum">
              <a:rPr lang="en-US" altLang="en-US"/>
              <a:pPr/>
              <a:t>4</a:t>
            </a:fld>
            <a:endParaRPr lang="en-US" altLang="en-US"/>
          </a:p>
        </p:txBody>
      </p:sp>
      <p:sp>
        <p:nvSpPr>
          <p:cNvPr id="37890" name="Rectangle 2">
            <a:extLst>
              <a:ext uri="{FF2B5EF4-FFF2-40B4-BE49-F238E27FC236}">
                <a16:creationId xmlns:a16="http://schemas.microsoft.com/office/drawing/2014/main" id="{01BDB86F-DFEE-9BA7-12BE-57F80D8136B1}"/>
              </a:ext>
            </a:extLst>
          </p:cNvPr>
          <p:cNvSpPr>
            <a:spLocks noChangeArrowheads="1" noTextEdit="1"/>
          </p:cNvSpPr>
          <p:nvPr>
            <p:ph type="sldImg"/>
          </p:nvPr>
        </p:nvSpPr>
        <p:spPr>
          <a:ln/>
        </p:spPr>
      </p:sp>
      <p:sp>
        <p:nvSpPr>
          <p:cNvPr id="37891" name="Rectangle 3">
            <a:extLst>
              <a:ext uri="{FF2B5EF4-FFF2-40B4-BE49-F238E27FC236}">
                <a16:creationId xmlns:a16="http://schemas.microsoft.com/office/drawing/2014/main" id="{D7B3436D-3989-CACC-B42E-9004CD7AFFD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D6C5B47-0401-C7C8-4661-A3FBE15D43F8}"/>
              </a:ext>
            </a:extLst>
          </p:cNvPr>
          <p:cNvSpPr>
            <a:spLocks noGrp="1" noChangeArrowheads="1"/>
          </p:cNvSpPr>
          <p:nvPr>
            <p:ph type="sldNum" sz="quarter" idx="5"/>
          </p:nvPr>
        </p:nvSpPr>
        <p:spPr>
          <a:ln/>
        </p:spPr>
        <p:txBody>
          <a:bodyPr/>
          <a:lstStyle/>
          <a:p>
            <a:fld id="{5713ADEA-3A92-4210-81A8-2FC1D8D45B7A}" type="slidenum">
              <a:rPr lang="en-US" altLang="en-US"/>
              <a:pPr/>
              <a:t>5</a:t>
            </a:fld>
            <a:endParaRPr lang="en-US" altLang="en-US"/>
          </a:p>
        </p:txBody>
      </p:sp>
      <p:sp>
        <p:nvSpPr>
          <p:cNvPr id="6146" name="Rectangle 2">
            <a:extLst>
              <a:ext uri="{FF2B5EF4-FFF2-40B4-BE49-F238E27FC236}">
                <a16:creationId xmlns:a16="http://schemas.microsoft.com/office/drawing/2014/main" id="{C7239636-60FC-BF8A-C7FD-461EA9400399}"/>
              </a:ext>
            </a:extLst>
          </p:cNvPr>
          <p:cNvSpPr>
            <a:spLocks noChangeArrowheads="1" noTextEdit="1"/>
          </p:cNvSpPr>
          <p:nvPr>
            <p:ph type="sldImg"/>
          </p:nvPr>
        </p:nvSpPr>
        <p:spPr>
          <a:ln/>
        </p:spPr>
      </p:sp>
      <p:sp>
        <p:nvSpPr>
          <p:cNvPr id="6147" name="Rectangle 3">
            <a:extLst>
              <a:ext uri="{FF2B5EF4-FFF2-40B4-BE49-F238E27FC236}">
                <a16:creationId xmlns:a16="http://schemas.microsoft.com/office/drawing/2014/main" id="{4A04789B-90F5-88DC-E401-AB4BFDD08745}"/>
              </a:ext>
            </a:extLst>
          </p:cNvPr>
          <p:cNvSpPr>
            <a:spLocks noGrp="1" noChangeArrowheads="1"/>
          </p:cNvSpPr>
          <p:nvPr>
            <p:ph type="body" idx="1"/>
          </p:nvPr>
        </p:nvSpPr>
        <p:spPr/>
        <p:txBody>
          <a:bodyPr/>
          <a:lstStyle/>
          <a:p>
            <a:r>
              <a:rPr lang="en-US" altLang="en-US"/>
              <a:t>With the </a:t>
            </a:r>
          </a:p>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BFF7307-F1CC-5500-7F22-DC7EA2D600B5}"/>
              </a:ext>
            </a:extLst>
          </p:cNvPr>
          <p:cNvSpPr>
            <a:spLocks noGrp="1" noChangeArrowheads="1"/>
          </p:cNvSpPr>
          <p:nvPr>
            <p:ph type="sldNum" sz="quarter" idx="5"/>
          </p:nvPr>
        </p:nvSpPr>
        <p:spPr>
          <a:ln/>
        </p:spPr>
        <p:txBody>
          <a:bodyPr/>
          <a:lstStyle/>
          <a:p>
            <a:fld id="{CC194356-F8E0-4DDA-AD67-B09157A2A4C1}" type="slidenum">
              <a:rPr lang="en-US" altLang="en-US"/>
              <a:pPr/>
              <a:t>6</a:t>
            </a:fld>
            <a:endParaRPr lang="en-US" altLang="en-US"/>
          </a:p>
        </p:txBody>
      </p:sp>
      <p:sp>
        <p:nvSpPr>
          <p:cNvPr id="38914" name="Rectangle 2">
            <a:extLst>
              <a:ext uri="{FF2B5EF4-FFF2-40B4-BE49-F238E27FC236}">
                <a16:creationId xmlns:a16="http://schemas.microsoft.com/office/drawing/2014/main" id="{80661DEC-7B0D-A47F-9819-3F7D6EAB98C6}"/>
              </a:ext>
            </a:extLst>
          </p:cNvPr>
          <p:cNvSpPr>
            <a:spLocks noChangeArrowheads="1" noTextEdit="1"/>
          </p:cNvSpPr>
          <p:nvPr>
            <p:ph type="sldImg"/>
          </p:nvPr>
        </p:nvSpPr>
        <p:spPr>
          <a:ln/>
        </p:spPr>
      </p:sp>
      <p:sp>
        <p:nvSpPr>
          <p:cNvPr id="38915" name="Rectangle 3">
            <a:extLst>
              <a:ext uri="{FF2B5EF4-FFF2-40B4-BE49-F238E27FC236}">
                <a16:creationId xmlns:a16="http://schemas.microsoft.com/office/drawing/2014/main" id="{A9A98567-20FF-BBDF-7FF2-8009CA6468E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7098452-63F0-19D2-72BD-36DB3B4ED0D7}"/>
              </a:ext>
            </a:extLst>
          </p:cNvPr>
          <p:cNvSpPr>
            <a:spLocks noGrp="1" noChangeArrowheads="1"/>
          </p:cNvSpPr>
          <p:nvPr>
            <p:ph type="sldNum" sz="quarter" idx="5"/>
          </p:nvPr>
        </p:nvSpPr>
        <p:spPr>
          <a:ln/>
        </p:spPr>
        <p:txBody>
          <a:bodyPr/>
          <a:lstStyle/>
          <a:p>
            <a:fld id="{8B345B8D-4179-4614-986F-E20F3BF79042}" type="slidenum">
              <a:rPr lang="en-US" altLang="en-US"/>
              <a:pPr/>
              <a:t>7</a:t>
            </a:fld>
            <a:endParaRPr lang="en-US" altLang="en-US"/>
          </a:p>
        </p:txBody>
      </p:sp>
      <p:sp>
        <p:nvSpPr>
          <p:cNvPr id="39938" name="Rectangle 2">
            <a:extLst>
              <a:ext uri="{FF2B5EF4-FFF2-40B4-BE49-F238E27FC236}">
                <a16:creationId xmlns:a16="http://schemas.microsoft.com/office/drawing/2014/main" id="{F48D4ABC-3D8F-5352-E017-BB8208644920}"/>
              </a:ext>
            </a:extLst>
          </p:cNvPr>
          <p:cNvSpPr>
            <a:spLocks noChangeArrowheads="1" noTextEdit="1"/>
          </p:cNvSpPr>
          <p:nvPr>
            <p:ph type="sldImg"/>
          </p:nvPr>
        </p:nvSpPr>
        <p:spPr>
          <a:ln/>
        </p:spPr>
      </p:sp>
      <p:sp>
        <p:nvSpPr>
          <p:cNvPr id="39939" name="Rectangle 3">
            <a:extLst>
              <a:ext uri="{FF2B5EF4-FFF2-40B4-BE49-F238E27FC236}">
                <a16:creationId xmlns:a16="http://schemas.microsoft.com/office/drawing/2014/main" id="{5A564227-5C44-29FE-78E3-BDDF5B06568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62F7353-D506-7282-B109-C0E754BEFA93}"/>
              </a:ext>
            </a:extLst>
          </p:cNvPr>
          <p:cNvSpPr>
            <a:spLocks noGrp="1" noChangeArrowheads="1"/>
          </p:cNvSpPr>
          <p:nvPr>
            <p:ph type="sldNum" sz="quarter" idx="5"/>
          </p:nvPr>
        </p:nvSpPr>
        <p:spPr>
          <a:ln/>
        </p:spPr>
        <p:txBody>
          <a:bodyPr/>
          <a:lstStyle/>
          <a:p>
            <a:fld id="{BA5AED78-FBF4-4C90-B6EA-E8FCBF9422A4}" type="slidenum">
              <a:rPr lang="en-US" altLang="en-US"/>
              <a:pPr/>
              <a:t>8</a:t>
            </a:fld>
            <a:endParaRPr lang="en-US" altLang="en-US"/>
          </a:p>
        </p:txBody>
      </p:sp>
      <p:sp>
        <p:nvSpPr>
          <p:cNvPr id="40962" name="Rectangle 2">
            <a:extLst>
              <a:ext uri="{FF2B5EF4-FFF2-40B4-BE49-F238E27FC236}">
                <a16:creationId xmlns:a16="http://schemas.microsoft.com/office/drawing/2014/main" id="{894004AA-DBB8-D95A-D2DA-81EB0C6797AE}"/>
              </a:ext>
            </a:extLst>
          </p:cNvPr>
          <p:cNvSpPr>
            <a:spLocks noChangeArrowheads="1" noTextEdit="1"/>
          </p:cNvSpPr>
          <p:nvPr>
            <p:ph type="sldImg"/>
          </p:nvPr>
        </p:nvSpPr>
        <p:spPr>
          <a:ln/>
        </p:spPr>
      </p:sp>
      <p:sp>
        <p:nvSpPr>
          <p:cNvPr id="40963" name="Rectangle 3">
            <a:extLst>
              <a:ext uri="{FF2B5EF4-FFF2-40B4-BE49-F238E27FC236}">
                <a16:creationId xmlns:a16="http://schemas.microsoft.com/office/drawing/2014/main" id="{E0AD1EA5-B9D0-CE7B-24E3-215360F97B6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BFA1558-EC7E-134C-D20A-40392AF41D40}"/>
              </a:ext>
            </a:extLst>
          </p:cNvPr>
          <p:cNvSpPr>
            <a:spLocks noGrp="1" noChangeArrowheads="1"/>
          </p:cNvSpPr>
          <p:nvPr>
            <p:ph type="sldNum" sz="quarter" idx="5"/>
          </p:nvPr>
        </p:nvSpPr>
        <p:spPr>
          <a:ln/>
        </p:spPr>
        <p:txBody>
          <a:bodyPr/>
          <a:lstStyle/>
          <a:p>
            <a:fld id="{C552C0C9-AD38-4F53-BEF8-6202694092C4}" type="slidenum">
              <a:rPr lang="en-US" altLang="en-US"/>
              <a:pPr/>
              <a:t>9</a:t>
            </a:fld>
            <a:endParaRPr lang="en-US" altLang="en-US"/>
          </a:p>
        </p:txBody>
      </p:sp>
      <p:sp>
        <p:nvSpPr>
          <p:cNvPr id="41986" name="Rectangle 2">
            <a:extLst>
              <a:ext uri="{FF2B5EF4-FFF2-40B4-BE49-F238E27FC236}">
                <a16:creationId xmlns:a16="http://schemas.microsoft.com/office/drawing/2014/main" id="{486C0079-505A-0658-F429-E2F3A0711A81}"/>
              </a:ext>
            </a:extLst>
          </p:cNvPr>
          <p:cNvSpPr>
            <a:spLocks noChangeArrowheads="1" noTextEdit="1"/>
          </p:cNvSpPr>
          <p:nvPr>
            <p:ph type="sldImg"/>
          </p:nvPr>
        </p:nvSpPr>
        <p:spPr>
          <a:ln/>
        </p:spPr>
      </p:sp>
      <p:sp>
        <p:nvSpPr>
          <p:cNvPr id="41987" name="Rectangle 3">
            <a:extLst>
              <a:ext uri="{FF2B5EF4-FFF2-40B4-BE49-F238E27FC236}">
                <a16:creationId xmlns:a16="http://schemas.microsoft.com/office/drawing/2014/main" id="{3874B246-3F2B-C61A-61B8-E52C53231C09}"/>
              </a:ext>
            </a:extLst>
          </p:cNvPr>
          <p:cNvSpPr>
            <a:spLocks noGrp="1" noChangeArrowheads="1"/>
          </p:cNvSpPr>
          <p:nvPr>
            <p:ph type="body" idx="1"/>
          </p:nvPr>
        </p:nvSpPr>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A6D01-574A-CBD7-733D-EBDA0F33A1F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2631948-53BA-0421-FE1D-67B04FD7471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CD060A4-F898-998D-28DB-0EED60DBA8C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F0A58FE-7CE7-4EB9-A1AF-181042A0D66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52E5D76-3EC7-B050-7209-AA979E0AD843}"/>
              </a:ext>
            </a:extLst>
          </p:cNvPr>
          <p:cNvSpPr>
            <a:spLocks noGrp="1"/>
          </p:cNvSpPr>
          <p:nvPr>
            <p:ph type="sldNum" sz="quarter" idx="12"/>
          </p:nvPr>
        </p:nvSpPr>
        <p:spPr/>
        <p:txBody>
          <a:bodyPr/>
          <a:lstStyle>
            <a:lvl1pPr>
              <a:defRPr/>
            </a:lvl1pPr>
          </a:lstStyle>
          <a:p>
            <a:fld id="{A39D47E7-8946-4549-BABB-59E67111174A}" type="slidenum">
              <a:rPr lang="en-US" altLang="en-US"/>
              <a:pPr/>
              <a:t>‹#›</a:t>
            </a:fld>
            <a:endParaRPr lang="en-US" altLang="en-US"/>
          </a:p>
        </p:txBody>
      </p:sp>
    </p:spTree>
    <p:extLst>
      <p:ext uri="{BB962C8B-B14F-4D97-AF65-F5344CB8AC3E}">
        <p14:creationId xmlns:p14="http://schemas.microsoft.com/office/powerpoint/2010/main" val="4147284045"/>
      </p:ext>
    </p:extLst>
  </p:cSld>
  <p:clrMapOvr>
    <a:masterClrMapping/>
  </p:clrMapOvr>
  <p:transition advTm="11000">
    <p:cover dir="d"/>
    <p:sndAc>
      <p:stSnd>
        <p:snd r:embed="rId1" name="whoosh.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75BE3-66D8-98E3-52D0-A7F78E23296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2BA696-95B0-ED6A-DE9E-AA77AE33F2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EF1F4B-2AE9-43C2-772E-8298A757EA8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BE9738E-B777-524D-402B-A1FCFE9DE0A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DDE7A25-A261-0A3B-CE13-2D6DF58F99C7}"/>
              </a:ext>
            </a:extLst>
          </p:cNvPr>
          <p:cNvSpPr>
            <a:spLocks noGrp="1"/>
          </p:cNvSpPr>
          <p:nvPr>
            <p:ph type="sldNum" sz="quarter" idx="12"/>
          </p:nvPr>
        </p:nvSpPr>
        <p:spPr/>
        <p:txBody>
          <a:bodyPr/>
          <a:lstStyle>
            <a:lvl1pPr>
              <a:defRPr/>
            </a:lvl1pPr>
          </a:lstStyle>
          <a:p>
            <a:fld id="{9EEFAE46-3594-401F-9820-CC98D913F41A}" type="slidenum">
              <a:rPr lang="en-US" altLang="en-US"/>
              <a:pPr/>
              <a:t>‹#›</a:t>
            </a:fld>
            <a:endParaRPr lang="en-US" altLang="en-US"/>
          </a:p>
        </p:txBody>
      </p:sp>
    </p:spTree>
    <p:extLst>
      <p:ext uri="{BB962C8B-B14F-4D97-AF65-F5344CB8AC3E}">
        <p14:creationId xmlns:p14="http://schemas.microsoft.com/office/powerpoint/2010/main" val="2100221956"/>
      </p:ext>
    </p:extLst>
  </p:cSld>
  <p:clrMapOvr>
    <a:masterClrMapping/>
  </p:clrMapOvr>
  <p:transition advTm="11000">
    <p:cover dir="d"/>
    <p:sndAc>
      <p:stSnd>
        <p:snd r:embed="rId1" name="whoosh.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84118B-4904-0DDF-F3B0-E73520D29A9D}"/>
              </a:ext>
            </a:extLst>
          </p:cNvPr>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27C701C-4039-8435-4715-B201B38E6F25}"/>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386C16-6844-3821-5419-F7B0B170326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7AD9810-EF4B-FB02-7113-E2F39747468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45C83F1-B1D0-B75B-9571-AB19DDCC5116}"/>
              </a:ext>
            </a:extLst>
          </p:cNvPr>
          <p:cNvSpPr>
            <a:spLocks noGrp="1"/>
          </p:cNvSpPr>
          <p:nvPr>
            <p:ph type="sldNum" sz="quarter" idx="12"/>
          </p:nvPr>
        </p:nvSpPr>
        <p:spPr/>
        <p:txBody>
          <a:bodyPr/>
          <a:lstStyle>
            <a:lvl1pPr>
              <a:defRPr/>
            </a:lvl1pPr>
          </a:lstStyle>
          <a:p>
            <a:fld id="{9A14DD5A-118A-42BA-A16B-885219BC644B}" type="slidenum">
              <a:rPr lang="en-US" altLang="en-US"/>
              <a:pPr/>
              <a:t>‹#›</a:t>
            </a:fld>
            <a:endParaRPr lang="en-US" altLang="en-US"/>
          </a:p>
        </p:txBody>
      </p:sp>
    </p:spTree>
    <p:extLst>
      <p:ext uri="{BB962C8B-B14F-4D97-AF65-F5344CB8AC3E}">
        <p14:creationId xmlns:p14="http://schemas.microsoft.com/office/powerpoint/2010/main" val="3564511527"/>
      </p:ext>
    </p:extLst>
  </p:cSld>
  <p:clrMapOvr>
    <a:masterClrMapping/>
  </p:clrMapOvr>
  <p:transition advTm="11000">
    <p:cover dir="d"/>
    <p:sndAc>
      <p:stSnd>
        <p:snd r:embed="rId1" name="whoosh.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46FEC-3B56-E263-94D2-285EBB0CC91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CDD229-7154-293A-4C45-040261CAE4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2E1273-1932-F6F6-C7F9-C99BD296E96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12DE329-3E81-173D-B511-35F0D756C17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78B5F39-BE56-4B2B-AEB3-BB8CD372E8BC}"/>
              </a:ext>
            </a:extLst>
          </p:cNvPr>
          <p:cNvSpPr>
            <a:spLocks noGrp="1"/>
          </p:cNvSpPr>
          <p:nvPr>
            <p:ph type="sldNum" sz="quarter" idx="12"/>
          </p:nvPr>
        </p:nvSpPr>
        <p:spPr/>
        <p:txBody>
          <a:bodyPr/>
          <a:lstStyle>
            <a:lvl1pPr>
              <a:defRPr/>
            </a:lvl1pPr>
          </a:lstStyle>
          <a:p>
            <a:fld id="{573DB7E2-70E5-4F3C-B075-434939E78E99}" type="slidenum">
              <a:rPr lang="en-US" altLang="en-US"/>
              <a:pPr/>
              <a:t>‹#›</a:t>
            </a:fld>
            <a:endParaRPr lang="en-US" altLang="en-US"/>
          </a:p>
        </p:txBody>
      </p:sp>
    </p:spTree>
    <p:extLst>
      <p:ext uri="{BB962C8B-B14F-4D97-AF65-F5344CB8AC3E}">
        <p14:creationId xmlns:p14="http://schemas.microsoft.com/office/powerpoint/2010/main" val="299764127"/>
      </p:ext>
    </p:extLst>
  </p:cSld>
  <p:clrMapOvr>
    <a:masterClrMapping/>
  </p:clrMapOvr>
  <p:transition advTm="11000">
    <p:cover dir="d"/>
    <p:sndAc>
      <p:stSnd>
        <p:snd r:embed="rId1" name="whoosh.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96144-BE40-8D37-DA37-43586A60217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949A722-3420-BC06-79C8-B9EFBB0FA87F}"/>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AB742F68-5952-6AA3-6C4D-3B632A5CED5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A974235-4B03-9EC5-349F-E29EA580D96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7A8AA2C-DEDA-0978-9FA7-3153AE8CB496}"/>
              </a:ext>
            </a:extLst>
          </p:cNvPr>
          <p:cNvSpPr>
            <a:spLocks noGrp="1"/>
          </p:cNvSpPr>
          <p:nvPr>
            <p:ph type="sldNum" sz="quarter" idx="12"/>
          </p:nvPr>
        </p:nvSpPr>
        <p:spPr/>
        <p:txBody>
          <a:bodyPr/>
          <a:lstStyle>
            <a:lvl1pPr>
              <a:defRPr/>
            </a:lvl1pPr>
          </a:lstStyle>
          <a:p>
            <a:fld id="{60C46A97-4770-4ADC-9855-E9ACE1F79E4B}" type="slidenum">
              <a:rPr lang="en-US" altLang="en-US"/>
              <a:pPr/>
              <a:t>‹#›</a:t>
            </a:fld>
            <a:endParaRPr lang="en-US" altLang="en-US"/>
          </a:p>
        </p:txBody>
      </p:sp>
    </p:spTree>
    <p:extLst>
      <p:ext uri="{BB962C8B-B14F-4D97-AF65-F5344CB8AC3E}">
        <p14:creationId xmlns:p14="http://schemas.microsoft.com/office/powerpoint/2010/main" val="1900045745"/>
      </p:ext>
    </p:extLst>
  </p:cSld>
  <p:clrMapOvr>
    <a:masterClrMapping/>
  </p:clrMapOvr>
  <p:transition advTm="11000">
    <p:cover dir="d"/>
    <p:sndAc>
      <p:stSnd>
        <p:snd r:embed="rId1" name="whoosh.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F4B39-B5C7-009A-582F-7D3C48EC66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4011E90-AFC6-B219-9C8A-30BFA9D11E03}"/>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0C0BBA3-1D3A-8FE4-8AC0-D0DF1407978A}"/>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E0D20CF-0B8C-5807-5C55-EE7608E40F5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FF872CC-5D29-BA76-DCA4-27F0CF069FA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F2CB5C6-2D27-B378-BF5E-3953F624C57A}"/>
              </a:ext>
            </a:extLst>
          </p:cNvPr>
          <p:cNvSpPr>
            <a:spLocks noGrp="1"/>
          </p:cNvSpPr>
          <p:nvPr>
            <p:ph type="sldNum" sz="quarter" idx="12"/>
          </p:nvPr>
        </p:nvSpPr>
        <p:spPr/>
        <p:txBody>
          <a:bodyPr/>
          <a:lstStyle>
            <a:lvl1pPr>
              <a:defRPr/>
            </a:lvl1pPr>
          </a:lstStyle>
          <a:p>
            <a:fld id="{73FBD492-ABB8-4669-B0F8-9156A8836801}" type="slidenum">
              <a:rPr lang="en-US" altLang="en-US"/>
              <a:pPr/>
              <a:t>‹#›</a:t>
            </a:fld>
            <a:endParaRPr lang="en-US" altLang="en-US"/>
          </a:p>
        </p:txBody>
      </p:sp>
    </p:spTree>
    <p:extLst>
      <p:ext uri="{BB962C8B-B14F-4D97-AF65-F5344CB8AC3E}">
        <p14:creationId xmlns:p14="http://schemas.microsoft.com/office/powerpoint/2010/main" val="2989643207"/>
      </p:ext>
    </p:extLst>
  </p:cSld>
  <p:clrMapOvr>
    <a:masterClrMapping/>
  </p:clrMapOvr>
  <p:transition advTm="11000">
    <p:cover dir="d"/>
    <p:sndAc>
      <p:stSnd>
        <p:snd r:embed="rId1" name="whoosh.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3FF15-80D9-75CC-B4E4-10B744F85A4F}"/>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16473B6-2DC8-26DB-13AA-713CB621D38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E1DA36-0DF7-8AC0-A1E0-D9D748544A32}"/>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A5A558C-A0BA-E6B5-E580-7CDB2E79F2E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EC4ED2-A3D6-3C33-BC9D-C009146323BE}"/>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45C98FC-B1C2-CA02-2104-E966F578A5C3}"/>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CB2C78F4-1219-80D6-1490-E0D3B2F87D08}"/>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A54A336E-CC1C-3D1A-3DB7-BD3DBD6B0464}"/>
              </a:ext>
            </a:extLst>
          </p:cNvPr>
          <p:cNvSpPr>
            <a:spLocks noGrp="1"/>
          </p:cNvSpPr>
          <p:nvPr>
            <p:ph type="sldNum" sz="quarter" idx="12"/>
          </p:nvPr>
        </p:nvSpPr>
        <p:spPr/>
        <p:txBody>
          <a:bodyPr/>
          <a:lstStyle>
            <a:lvl1pPr>
              <a:defRPr/>
            </a:lvl1pPr>
          </a:lstStyle>
          <a:p>
            <a:fld id="{2842B0CF-06E7-4474-9047-2D4C2BEBC24D}" type="slidenum">
              <a:rPr lang="en-US" altLang="en-US"/>
              <a:pPr/>
              <a:t>‹#›</a:t>
            </a:fld>
            <a:endParaRPr lang="en-US" altLang="en-US"/>
          </a:p>
        </p:txBody>
      </p:sp>
    </p:spTree>
    <p:extLst>
      <p:ext uri="{BB962C8B-B14F-4D97-AF65-F5344CB8AC3E}">
        <p14:creationId xmlns:p14="http://schemas.microsoft.com/office/powerpoint/2010/main" val="2533691329"/>
      </p:ext>
    </p:extLst>
  </p:cSld>
  <p:clrMapOvr>
    <a:masterClrMapping/>
  </p:clrMapOvr>
  <p:transition advTm="11000">
    <p:cover dir="d"/>
    <p:sndAc>
      <p:stSnd>
        <p:snd r:embed="rId1" name="whoosh.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B96E3-9EE1-1A93-B14A-B94699CD27E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5389D5-142E-B48A-9F11-5685BE0878D5}"/>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B0A67800-8FC7-573D-A9C6-F03EB3A6D701}"/>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AB140F6A-DC01-A57D-CABD-BD360F19CFDC}"/>
              </a:ext>
            </a:extLst>
          </p:cNvPr>
          <p:cNvSpPr>
            <a:spLocks noGrp="1"/>
          </p:cNvSpPr>
          <p:nvPr>
            <p:ph type="sldNum" sz="quarter" idx="12"/>
          </p:nvPr>
        </p:nvSpPr>
        <p:spPr/>
        <p:txBody>
          <a:bodyPr/>
          <a:lstStyle>
            <a:lvl1pPr>
              <a:defRPr/>
            </a:lvl1pPr>
          </a:lstStyle>
          <a:p>
            <a:fld id="{2322801A-453B-4706-9247-A0E9B7976A12}" type="slidenum">
              <a:rPr lang="en-US" altLang="en-US"/>
              <a:pPr/>
              <a:t>‹#›</a:t>
            </a:fld>
            <a:endParaRPr lang="en-US" altLang="en-US"/>
          </a:p>
        </p:txBody>
      </p:sp>
    </p:spTree>
    <p:extLst>
      <p:ext uri="{BB962C8B-B14F-4D97-AF65-F5344CB8AC3E}">
        <p14:creationId xmlns:p14="http://schemas.microsoft.com/office/powerpoint/2010/main" val="253738217"/>
      </p:ext>
    </p:extLst>
  </p:cSld>
  <p:clrMapOvr>
    <a:masterClrMapping/>
  </p:clrMapOvr>
  <p:transition advTm="11000">
    <p:cover dir="d"/>
    <p:sndAc>
      <p:stSnd>
        <p:snd r:embed="rId1" name="whoosh.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D30B3C-9349-ADA1-365C-A7250BA5A1E1}"/>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E1C67334-0D78-2BFB-7D3D-40EE5FE4269B}"/>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5BE63FEE-85CB-1AB3-85B8-08DF9E059C90}"/>
              </a:ext>
            </a:extLst>
          </p:cNvPr>
          <p:cNvSpPr>
            <a:spLocks noGrp="1"/>
          </p:cNvSpPr>
          <p:nvPr>
            <p:ph type="sldNum" sz="quarter" idx="12"/>
          </p:nvPr>
        </p:nvSpPr>
        <p:spPr/>
        <p:txBody>
          <a:bodyPr/>
          <a:lstStyle>
            <a:lvl1pPr>
              <a:defRPr/>
            </a:lvl1pPr>
          </a:lstStyle>
          <a:p>
            <a:fld id="{2D5B2E55-ADBE-437D-8E3C-CC28B2F3162D}" type="slidenum">
              <a:rPr lang="en-US" altLang="en-US"/>
              <a:pPr/>
              <a:t>‹#›</a:t>
            </a:fld>
            <a:endParaRPr lang="en-US" altLang="en-US"/>
          </a:p>
        </p:txBody>
      </p:sp>
    </p:spTree>
    <p:extLst>
      <p:ext uri="{BB962C8B-B14F-4D97-AF65-F5344CB8AC3E}">
        <p14:creationId xmlns:p14="http://schemas.microsoft.com/office/powerpoint/2010/main" val="3795430498"/>
      </p:ext>
    </p:extLst>
  </p:cSld>
  <p:clrMapOvr>
    <a:masterClrMapping/>
  </p:clrMapOvr>
  <p:transition advTm="11000">
    <p:cover dir="d"/>
    <p:sndAc>
      <p:stSnd>
        <p:snd r:embed="rId1" name="whoosh.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E95FC-7AE5-0E5F-F743-1C5E530B90E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509FA48-CF82-B6BB-9039-59BF432F050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E4E453F-E382-82BC-98FF-3AA73B1DF0F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EACEE3-3259-1ED3-5047-F600487FAC9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032B949-1105-0342-0433-31E9CA73CA4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A7E5EDB-2211-054F-E158-7A116F638994}"/>
              </a:ext>
            </a:extLst>
          </p:cNvPr>
          <p:cNvSpPr>
            <a:spLocks noGrp="1"/>
          </p:cNvSpPr>
          <p:nvPr>
            <p:ph type="sldNum" sz="quarter" idx="12"/>
          </p:nvPr>
        </p:nvSpPr>
        <p:spPr/>
        <p:txBody>
          <a:bodyPr/>
          <a:lstStyle>
            <a:lvl1pPr>
              <a:defRPr/>
            </a:lvl1pPr>
          </a:lstStyle>
          <a:p>
            <a:fld id="{33D75715-D7BA-45A4-8325-43F80A88641F}" type="slidenum">
              <a:rPr lang="en-US" altLang="en-US"/>
              <a:pPr/>
              <a:t>‹#›</a:t>
            </a:fld>
            <a:endParaRPr lang="en-US" altLang="en-US"/>
          </a:p>
        </p:txBody>
      </p:sp>
    </p:spTree>
    <p:extLst>
      <p:ext uri="{BB962C8B-B14F-4D97-AF65-F5344CB8AC3E}">
        <p14:creationId xmlns:p14="http://schemas.microsoft.com/office/powerpoint/2010/main" val="2725567306"/>
      </p:ext>
    </p:extLst>
  </p:cSld>
  <p:clrMapOvr>
    <a:masterClrMapping/>
  </p:clrMapOvr>
  <p:transition advTm="11000">
    <p:cover dir="d"/>
    <p:sndAc>
      <p:stSnd>
        <p:snd r:embed="rId1" name="whoosh.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5B78C-C8F2-0B30-4AEB-7DDBE398B02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8361846-3F90-E9B2-9BDA-E4EF21F5113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A5DDFFC-CC2E-C3B3-8951-DD1D551305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D7B610-10F9-0E23-E639-DEC2D76F71F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2612010-5B2A-473D-BFA4-D69F0D6CD7A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8889D31-426F-AB06-9ECB-61AE4D605DE3}"/>
              </a:ext>
            </a:extLst>
          </p:cNvPr>
          <p:cNvSpPr>
            <a:spLocks noGrp="1"/>
          </p:cNvSpPr>
          <p:nvPr>
            <p:ph type="sldNum" sz="quarter" idx="12"/>
          </p:nvPr>
        </p:nvSpPr>
        <p:spPr/>
        <p:txBody>
          <a:bodyPr/>
          <a:lstStyle>
            <a:lvl1pPr>
              <a:defRPr/>
            </a:lvl1pPr>
          </a:lstStyle>
          <a:p>
            <a:fld id="{30037784-34BE-4A64-825D-C3E8A46F50AF}" type="slidenum">
              <a:rPr lang="en-US" altLang="en-US"/>
              <a:pPr/>
              <a:t>‹#›</a:t>
            </a:fld>
            <a:endParaRPr lang="en-US" altLang="en-US"/>
          </a:p>
        </p:txBody>
      </p:sp>
    </p:spTree>
    <p:extLst>
      <p:ext uri="{BB962C8B-B14F-4D97-AF65-F5344CB8AC3E}">
        <p14:creationId xmlns:p14="http://schemas.microsoft.com/office/powerpoint/2010/main" val="2330585584"/>
      </p:ext>
    </p:extLst>
  </p:cSld>
  <p:clrMapOvr>
    <a:masterClrMapping/>
  </p:clrMapOvr>
  <p:transition advTm="11000">
    <p:cover dir="d"/>
    <p:sndAc>
      <p:stSnd>
        <p:snd r:embed="rId1" name="whoosh.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9900"/>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D5F8C39-72C1-3E13-0EA2-055691A67CAB}"/>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85CA25C-A69C-6876-EC83-C1A53486B940}"/>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E7F8A57-AACD-B616-5448-60CEBCEB490A}"/>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20DED8C6-C753-FBE2-6D14-C797C385D036}"/>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EEB3D368-F80A-C272-EE47-02F67B91356F}"/>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F859AE4-1C75-4BDB-BF0B-A6A4BEA0A47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Tm="11000">
    <p:cover dir="d"/>
    <p:sndAc>
      <p:stSnd>
        <p:snd r:embed="rId13" name="whoosh.wav"/>
      </p:stSnd>
    </p:sndAc>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audio" Target="../media/audio7.wav"/><Relationship Id="rId7"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www.worldofteaching.com/" TargetMode="External"/></Relationships>
</file>

<file path=ppt/slides/_rels/slide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129B63C-DD3C-61DE-5CCF-414CA92B2E36}"/>
              </a:ext>
            </a:extLst>
          </p:cNvPr>
          <p:cNvSpPr>
            <a:spLocks noGrp="1" noChangeArrowheads="1"/>
          </p:cNvSpPr>
          <p:nvPr>
            <p:ph type="ctrTitle"/>
          </p:nvPr>
        </p:nvSpPr>
        <p:spPr>
          <a:xfrm>
            <a:off x="685800" y="4191000"/>
            <a:ext cx="7772400" cy="990600"/>
          </a:xfrm>
        </p:spPr>
        <p:txBody>
          <a:bodyPr anchor="ctr"/>
          <a:lstStyle/>
          <a:p>
            <a:r>
              <a:rPr lang="en-US" altLang="en-US" sz="6600">
                <a:solidFill>
                  <a:srgbClr val="FF0000"/>
                </a:solidFill>
              </a:rPr>
              <a:t>The Atomic Age</a:t>
            </a:r>
          </a:p>
        </p:txBody>
      </p:sp>
      <p:sp>
        <p:nvSpPr>
          <p:cNvPr id="2051" name="Rectangle 3">
            <a:extLst>
              <a:ext uri="{FF2B5EF4-FFF2-40B4-BE49-F238E27FC236}">
                <a16:creationId xmlns:a16="http://schemas.microsoft.com/office/drawing/2014/main" id="{4C11DE30-F702-42BC-7943-9369F813B8AE}"/>
              </a:ext>
            </a:extLst>
          </p:cNvPr>
          <p:cNvSpPr>
            <a:spLocks noGrp="1" noChangeArrowheads="1"/>
          </p:cNvSpPr>
          <p:nvPr>
            <p:ph type="subTitle" idx="1"/>
          </p:nvPr>
        </p:nvSpPr>
        <p:spPr>
          <a:xfrm>
            <a:off x="1371600" y="5334000"/>
            <a:ext cx="6400800" cy="1143000"/>
          </a:xfrm>
        </p:spPr>
        <p:txBody>
          <a:bodyPr/>
          <a:lstStyle/>
          <a:p>
            <a:r>
              <a:rPr lang="en-US" altLang="en-US" sz="3200"/>
              <a:t>Living in the 1950’s with the threat of a Nuclear War </a:t>
            </a:r>
          </a:p>
        </p:txBody>
      </p:sp>
      <p:pic>
        <p:nvPicPr>
          <p:cNvPr id="2055" name="Picture 7">
            <a:extLst>
              <a:ext uri="{FF2B5EF4-FFF2-40B4-BE49-F238E27FC236}">
                <a16:creationId xmlns:a16="http://schemas.microsoft.com/office/drawing/2014/main" id="{6DFA3A83-4C75-1F25-8884-5BC316597E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81000"/>
            <a:ext cx="31242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a:extLst>
              <a:ext uri="{FF2B5EF4-FFF2-40B4-BE49-F238E27FC236}">
                <a16:creationId xmlns:a16="http://schemas.microsoft.com/office/drawing/2014/main" id="{F24A8F6F-B661-3CCA-0815-C1175DDD6A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914400"/>
            <a:ext cx="2571750" cy="342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5000">
    <p:dissolve/>
    <p:sndAc>
      <p:stSnd>
        <p:snd r:embed="rId3" name="explode.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id="{2E135DC9-5275-23A3-4D3E-19D3EC3058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066800"/>
            <a:ext cx="20574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32771" name="Picture 3">
            <a:extLst>
              <a:ext uri="{FF2B5EF4-FFF2-40B4-BE49-F238E27FC236}">
                <a16:creationId xmlns:a16="http://schemas.microsoft.com/office/drawing/2014/main" id="{94B8592E-ABF5-F6A2-0EEF-79C648D3F4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1066800"/>
            <a:ext cx="19812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32772" name="Picture 4">
            <a:extLst>
              <a:ext uri="{FF2B5EF4-FFF2-40B4-BE49-F238E27FC236}">
                <a16:creationId xmlns:a16="http://schemas.microsoft.com/office/drawing/2014/main" id="{36768BBB-9161-8481-88AA-585B87FC85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066800"/>
            <a:ext cx="21336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32773" name="Picture 5">
            <a:extLst>
              <a:ext uri="{FF2B5EF4-FFF2-40B4-BE49-F238E27FC236}">
                <a16:creationId xmlns:a16="http://schemas.microsoft.com/office/drawing/2014/main" id="{0F5AF766-3D6E-A80D-AC16-C47B1C46C7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5600" y="1066800"/>
            <a:ext cx="1905000" cy="4800600"/>
          </a:xfrm>
          <a:prstGeom prst="rect">
            <a:avLst/>
          </a:prstGeom>
          <a:noFill/>
          <a:extLst>
            <a:ext uri="{909E8E84-426E-40DD-AFC4-6F175D3DCCD1}">
              <a14:hiddenFill xmlns:a14="http://schemas.microsoft.com/office/drawing/2010/main">
                <a:solidFill>
                  <a:srgbClr val="FFFFFF"/>
                </a:solidFill>
              </a14:hiddenFill>
            </a:ext>
          </a:extLst>
        </p:spPr>
      </p:pic>
      <p:sp>
        <p:nvSpPr>
          <p:cNvPr id="32774" name="Text Box 6">
            <a:extLst>
              <a:ext uri="{FF2B5EF4-FFF2-40B4-BE49-F238E27FC236}">
                <a16:creationId xmlns:a16="http://schemas.microsoft.com/office/drawing/2014/main" id="{C9E0E144-D0FB-DCDD-E4E1-CB220663EF98}"/>
              </a:ext>
            </a:extLst>
          </p:cNvPr>
          <p:cNvSpPr txBox="1">
            <a:spLocks noChangeArrowheads="1"/>
          </p:cNvSpPr>
          <p:nvPr/>
        </p:nvSpPr>
        <p:spPr bwMode="auto">
          <a:xfrm>
            <a:off x="609600" y="269875"/>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t>The next two slides are of a flyer on Civil Defense from 1955 </a:t>
            </a:r>
          </a:p>
        </p:txBody>
      </p:sp>
    </p:spTree>
  </p:cSld>
  <p:clrMapOvr>
    <a:masterClrMapping/>
  </p:clrMapOvr>
  <p:transition spd="slow" advClick="0" advTm="8000">
    <p:cover dir="d"/>
    <p:sndAc>
      <p:stSnd>
        <p:snd r:embed="rId3" name="projctor.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a:extLst>
              <a:ext uri="{FF2B5EF4-FFF2-40B4-BE49-F238E27FC236}">
                <a16:creationId xmlns:a16="http://schemas.microsoft.com/office/drawing/2014/main" id="{1A7FAE08-1D7E-4791-4CA8-BB860157D7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609600"/>
            <a:ext cx="5334000" cy="571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6000">
    <p:pull dir="rd"/>
    <p:sndAc>
      <p:stSnd>
        <p:snd r:embed="rId3" name="projctor.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BBBFF4CB-267E-5282-FAD0-9057113E8EF8}"/>
              </a:ext>
            </a:extLst>
          </p:cNvPr>
          <p:cNvSpPr>
            <a:spLocks noGrp="1" noChangeArrowheads="1"/>
          </p:cNvSpPr>
          <p:nvPr>
            <p:ph type="title"/>
          </p:nvPr>
        </p:nvSpPr>
        <p:spPr/>
        <p:txBody>
          <a:bodyPr/>
          <a:lstStyle/>
          <a:p>
            <a:r>
              <a:rPr lang="en-US" altLang="en-US"/>
              <a:t>Nuclear War drills became a part of the school day. </a:t>
            </a:r>
          </a:p>
        </p:txBody>
      </p:sp>
      <p:sp>
        <p:nvSpPr>
          <p:cNvPr id="9219" name="Rectangle 3">
            <a:extLst>
              <a:ext uri="{FF2B5EF4-FFF2-40B4-BE49-F238E27FC236}">
                <a16:creationId xmlns:a16="http://schemas.microsoft.com/office/drawing/2014/main" id="{DD5B9982-C12E-4230-81AA-BDADF3C3EBFB}"/>
              </a:ext>
            </a:extLst>
          </p:cNvPr>
          <p:cNvSpPr>
            <a:spLocks noGrp="1" noChangeArrowheads="1"/>
          </p:cNvSpPr>
          <p:nvPr>
            <p:ph type="body" idx="1"/>
          </p:nvPr>
        </p:nvSpPr>
        <p:spPr/>
        <p:txBody>
          <a:bodyPr/>
          <a:lstStyle/>
          <a:p>
            <a:endParaRPr lang="en-GB" altLang="en-US"/>
          </a:p>
        </p:txBody>
      </p:sp>
      <p:pic>
        <p:nvPicPr>
          <p:cNvPr id="9220" name="Picture 4">
            <a:extLst>
              <a:ext uri="{FF2B5EF4-FFF2-40B4-BE49-F238E27FC236}">
                <a16:creationId xmlns:a16="http://schemas.microsoft.com/office/drawing/2014/main" id="{673FC872-8A72-2E59-6901-47FD7401DC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981200"/>
            <a:ext cx="5334000" cy="441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7000">
    <p:checker/>
    <p:sndAc>
      <p:stSnd>
        <p:snd r:embed="rId3" name="explode.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FAA7A88-4708-F2F7-7EA1-2DB6BF050868}"/>
              </a:ext>
            </a:extLst>
          </p:cNvPr>
          <p:cNvSpPr>
            <a:spLocks noGrp="1" noChangeArrowheads="1"/>
          </p:cNvSpPr>
          <p:nvPr>
            <p:ph type="title"/>
          </p:nvPr>
        </p:nvSpPr>
        <p:spPr/>
        <p:txBody>
          <a:bodyPr/>
          <a:lstStyle/>
          <a:p>
            <a:r>
              <a:rPr lang="en-US" altLang="en-US" sz="4000"/>
              <a:t>FCDA held Family Fallout Shelter exhibitions in towns across the USA.</a:t>
            </a:r>
          </a:p>
        </p:txBody>
      </p:sp>
      <p:pic>
        <p:nvPicPr>
          <p:cNvPr id="10244" name="Picture 4">
            <a:extLst>
              <a:ext uri="{FF2B5EF4-FFF2-40B4-BE49-F238E27FC236}">
                <a16:creationId xmlns:a16="http://schemas.microsoft.com/office/drawing/2014/main" id="{93E613DE-6E78-C38E-FC8B-30926E48A0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209800"/>
            <a:ext cx="4114800" cy="3967163"/>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a:extLst>
              <a:ext uri="{FF2B5EF4-FFF2-40B4-BE49-F238E27FC236}">
                <a16:creationId xmlns:a16="http://schemas.microsoft.com/office/drawing/2014/main" id="{4298CAF3-F286-202C-A31D-F91FE08F2E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2514600"/>
            <a:ext cx="3657600" cy="342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8000">
    <p:cover dir="d"/>
    <p:sndAc>
      <p:stSnd>
        <p:snd r:embed="rId3" name="clap.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E8548D83-CDEC-F015-6742-5AD1902A8D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371600"/>
            <a:ext cx="4038600" cy="3886200"/>
          </a:xfrm>
          <a:prstGeom prst="rect">
            <a:avLst/>
          </a:prstGeom>
          <a:noFill/>
          <a:extLst>
            <a:ext uri="{909E8E84-426E-40DD-AFC4-6F175D3DCCD1}">
              <a14:hiddenFill xmlns:a14="http://schemas.microsoft.com/office/drawing/2010/main">
                <a:solidFill>
                  <a:srgbClr val="FFFFFF"/>
                </a:solidFill>
              </a14:hiddenFill>
            </a:ext>
          </a:extLst>
        </p:spPr>
      </p:pic>
      <p:pic>
        <p:nvPicPr>
          <p:cNvPr id="29699" name="Picture 3">
            <a:extLst>
              <a:ext uri="{FF2B5EF4-FFF2-40B4-BE49-F238E27FC236}">
                <a16:creationId xmlns:a16="http://schemas.microsoft.com/office/drawing/2014/main" id="{49FDDEF8-0456-BAF2-EB0D-C132C56FFF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295400"/>
            <a:ext cx="3886200" cy="396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6000">
    <p:cover dir="d"/>
    <p:sndAc>
      <p:stSnd>
        <p:snd r:embed="rId3" name="whoosh.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919C2CAD-FEB7-3F66-1757-3CC23BBC626F}"/>
              </a:ext>
            </a:extLst>
          </p:cNvPr>
          <p:cNvSpPr>
            <a:spLocks noGrp="1" noChangeArrowheads="1"/>
          </p:cNvSpPr>
          <p:nvPr>
            <p:ph type="title"/>
          </p:nvPr>
        </p:nvSpPr>
        <p:spPr/>
        <p:txBody>
          <a:bodyPr/>
          <a:lstStyle/>
          <a:p>
            <a:r>
              <a:rPr lang="en-US" altLang="en-US" sz="3600"/>
              <a:t>Anti-Communist hysteria swept the country!!!</a:t>
            </a:r>
          </a:p>
        </p:txBody>
      </p:sp>
      <p:pic>
        <p:nvPicPr>
          <p:cNvPr id="12291" name="Picture 3">
            <a:extLst>
              <a:ext uri="{FF2B5EF4-FFF2-40B4-BE49-F238E27FC236}">
                <a16:creationId xmlns:a16="http://schemas.microsoft.com/office/drawing/2014/main" id="{1C9011CD-28F1-7FCF-AD6D-0A3891A3EE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828800"/>
            <a:ext cx="4648200" cy="449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6000">
    <p:cover dir="lu"/>
    <p:sndAc>
      <p:stSnd>
        <p:snd r:embed="rId3" name="carbrake.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2F6AD7E1-D5FF-82D6-35A6-2474E329AB5E}"/>
              </a:ext>
            </a:extLst>
          </p:cNvPr>
          <p:cNvSpPr>
            <a:spLocks noGrp="1" noChangeArrowheads="1"/>
          </p:cNvSpPr>
          <p:nvPr>
            <p:ph type="title"/>
          </p:nvPr>
        </p:nvSpPr>
        <p:spPr/>
        <p:txBody>
          <a:bodyPr/>
          <a:lstStyle/>
          <a:p>
            <a:r>
              <a:rPr lang="en-US" altLang="en-US"/>
              <a:t>Home owners installed Bomb Shelters in the backyards of suburbia. </a:t>
            </a:r>
          </a:p>
        </p:txBody>
      </p:sp>
      <p:pic>
        <p:nvPicPr>
          <p:cNvPr id="14339" name="Picture 3">
            <a:extLst>
              <a:ext uri="{FF2B5EF4-FFF2-40B4-BE49-F238E27FC236}">
                <a16:creationId xmlns:a16="http://schemas.microsoft.com/office/drawing/2014/main" id="{DC7FB72C-BEBE-2159-6D83-263A29E5B4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262188"/>
            <a:ext cx="6172200" cy="3910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7000">
    <p:cover dir="rd"/>
    <p:sndAc>
      <p:stSnd>
        <p:snd r:embed="rId3" name="type.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1C4D2CB0-56DF-8BE3-5275-96FD0C2118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905000"/>
            <a:ext cx="6096000" cy="4343400"/>
          </a:xfrm>
          <a:prstGeom prst="rect">
            <a:avLst/>
          </a:prstGeom>
          <a:noFill/>
          <a:extLst>
            <a:ext uri="{909E8E84-426E-40DD-AFC4-6F175D3DCCD1}">
              <a14:hiddenFill xmlns:a14="http://schemas.microsoft.com/office/drawing/2010/main">
                <a:solidFill>
                  <a:srgbClr val="FFFFFF"/>
                </a:solidFill>
              </a14:hiddenFill>
            </a:ext>
          </a:extLst>
        </p:spPr>
      </p:pic>
      <p:sp>
        <p:nvSpPr>
          <p:cNvPr id="16387" name="Text Box 3">
            <a:extLst>
              <a:ext uri="{FF2B5EF4-FFF2-40B4-BE49-F238E27FC236}">
                <a16:creationId xmlns:a16="http://schemas.microsoft.com/office/drawing/2014/main" id="{18030164-5C31-1D74-411F-6724FFE313E7}"/>
              </a:ext>
            </a:extLst>
          </p:cNvPr>
          <p:cNvSpPr txBox="1">
            <a:spLocks noChangeArrowheads="1"/>
          </p:cNvSpPr>
          <p:nvPr/>
        </p:nvSpPr>
        <p:spPr bwMode="auto">
          <a:xfrm>
            <a:off x="1447800" y="422275"/>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ltLang="en-US"/>
          </a:p>
        </p:txBody>
      </p:sp>
      <p:sp>
        <p:nvSpPr>
          <p:cNvPr id="16388" name="Text Box 4">
            <a:extLst>
              <a:ext uri="{FF2B5EF4-FFF2-40B4-BE49-F238E27FC236}">
                <a16:creationId xmlns:a16="http://schemas.microsoft.com/office/drawing/2014/main" id="{51555793-8284-EBF3-E935-9C01E4F40FAD}"/>
              </a:ext>
            </a:extLst>
          </p:cNvPr>
          <p:cNvSpPr txBox="1">
            <a:spLocks noChangeArrowheads="1"/>
          </p:cNvSpPr>
          <p:nvPr/>
        </p:nvSpPr>
        <p:spPr bwMode="auto">
          <a:xfrm>
            <a:off x="609600" y="574675"/>
            <a:ext cx="8001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1"/>
              <a:t>Cities prepared evacuation plans in the event of a nuclear attack. The plan below is from Detroit.</a:t>
            </a:r>
          </a:p>
        </p:txBody>
      </p:sp>
    </p:spTree>
  </p:cSld>
  <p:clrMapOvr>
    <a:masterClrMapping/>
  </p:clrMapOvr>
  <p:transition spd="slow" advClick="0" advTm="7000">
    <p:cover dir="d"/>
    <p:sndAc>
      <p:stSnd>
        <p:snd r:embed="rId3" name="gunshot.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3F5A7BD2-1F05-1C46-0F72-6218EACDC3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295400"/>
            <a:ext cx="4953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17411" name="Text Box 3">
            <a:extLst>
              <a:ext uri="{FF2B5EF4-FFF2-40B4-BE49-F238E27FC236}">
                <a16:creationId xmlns:a16="http://schemas.microsoft.com/office/drawing/2014/main" id="{A81F68AA-01EA-FE1E-905A-0DB6CE67C904}"/>
              </a:ext>
            </a:extLst>
          </p:cNvPr>
          <p:cNvSpPr txBox="1">
            <a:spLocks noChangeArrowheads="1"/>
          </p:cNvSpPr>
          <p:nvPr/>
        </p:nvSpPr>
        <p:spPr bwMode="auto">
          <a:xfrm>
            <a:off x="1066800" y="609600"/>
            <a:ext cx="3200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600" b="1" i="1"/>
              <a:t>Kill Zone</a:t>
            </a:r>
          </a:p>
        </p:txBody>
      </p:sp>
      <p:sp>
        <p:nvSpPr>
          <p:cNvPr id="17412" name="Text Box 4">
            <a:extLst>
              <a:ext uri="{FF2B5EF4-FFF2-40B4-BE49-F238E27FC236}">
                <a16:creationId xmlns:a16="http://schemas.microsoft.com/office/drawing/2014/main" id="{3C6CC9B7-86B5-3877-7AA4-82813930E461}"/>
              </a:ext>
            </a:extLst>
          </p:cNvPr>
          <p:cNvSpPr txBox="1">
            <a:spLocks noChangeArrowheads="1"/>
          </p:cNvSpPr>
          <p:nvPr/>
        </p:nvSpPr>
        <p:spPr bwMode="auto">
          <a:xfrm>
            <a:off x="3352800" y="5756275"/>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ltLang="en-US"/>
          </a:p>
        </p:txBody>
      </p:sp>
      <p:sp>
        <p:nvSpPr>
          <p:cNvPr id="17413" name="WordArt 5">
            <a:extLst>
              <a:ext uri="{FF2B5EF4-FFF2-40B4-BE49-F238E27FC236}">
                <a16:creationId xmlns:a16="http://schemas.microsoft.com/office/drawing/2014/main" id="{2847F626-5786-E921-8D8C-E10F8627464B}"/>
              </a:ext>
            </a:extLst>
          </p:cNvPr>
          <p:cNvSpPr>
            <a:spLocks noChangeArrowheads="1" noChangeShapeType="1" noTextEdit="1"/>
          </p:cNvSpPr>
          <p:nvPr/>
        </p:nvSpPr>
        <p:spPr bwMode="auto">
          <a:xfrm>
            <a:off x="3581400" y="5486400"/>
            <a:ext cx="2038350" cy="647700"/>
          </a:xfrm>
          <a:prstGeom prst="rect">
            <a:avLst/>
          </a:prstGeom>
        </p:spPr>
        <p:txBody>
          <a:bodyPr wrap="none" fromWordArt="1">
            <a:prstTxWarp prst="textPlain">
              <a:avLst>
                <a:gd name="adj" fmla="val 50000"/>
              </a:avLst>
            </a:prstTxWarp>
          </a:bodyPr>
          <a:lstStyle/>
          <a:p>
            <a:pPr algn="ctr"/>
            <a:r>
              <a:rPr lang="en-GB"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A04020102020204" pitchFamily="34" charset="0"/>
              </a:rPr>
              <a:t>The End</a:t>
            </a:r>
          </a:p>
        </p:txBody>
      </p:sp>
      <p:pic>
        <p:nvPicPr>
          <p:cNvPr id="17414" name="Picture 6">
            <a:extLst>
              <a:ext uri="{FF2B5EF4-FFF2-40B4-BE49-F238E27FC236}">
                <a16:creationId xmlns:a16="http://schemas.microsoft.com/office/drawing/2014/main" id="{82456E0F-80F1-75FF-94C1-2D8337D6C3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457200"/>
            <a:ext cx="2286000" cy="548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8000">
    <p:checker/>
    <p:sndAc>
      <p:stSnd>
        <p:snd r:embed="rId3" name="applause.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2">
            <a:extLst>
              <a:ext uri="{FF2B5EF4-FFF2-40B4-BE49-F238E27FC236}">
                <a16:creationId xmlns:a16="http://schemas.microsoft.com/office/drawing/2014/main" id="{F6076754-DD54-FE9B-4D3B-2A3E9778CA83}"/>
              </a:ext>
            </a:extLst>
          </p:cNvPr>
          <p:cNvSpPr txBox="1">
            <a:spLocks noChangeArrowheads="1"/>
          </p:cNvSpPr>
          <p:nvPr/>
        </p:nvSpPr>
        <p:spPr bwMode="auto">
          <a:xfrm>
            <a:off x="2057400" y="1143000"/>
            <a:ext cx="5638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en-US" sz="1800">
                <a:latin typeface="Georgia" panose="02040502050405020303" pitchFamily="18" charset="0"/>
              </a:rPr>
              <a:t>This powerpoint was kindly donated to</a:t>
            </a:r>
          </a:p>
          <a:p>
            <a:r>
              <a:rPr lang="en-GB" altLang="en-US" sz="1800">
                <a:latin typeface="Georgia" panose="02040502050405020303" pitchFamily="18" charset="0"/>
                <a:hlinkClick r:id="rId4"/>
              </a:rPr>
              <a:t>www.worldofteaching.com</a:t>
            </a:r>
            <a:endParaRPr lang="en-GB" altLang="en-US" sz="1800">
              <a:latin typeface="Georgia" panose="02040502050405020303" pitchFamily="18" charset="0"/>
            </a:endParaRPr>
          </a:p>
          <a:p>
            <a:endParaRPr lang="en-GB" altLang="en-US" sz="1800">
              <a:latin typeface="Georgia" panose="02040502050405020303" pitchFamily="18" charset="0"/>
            </a:endParaRPr>
          </a:p>
          <a:p>
            <a:endParaRPr lang="en-GB" altLang="en-US" sz="1800">
              <a:latin typeface="Georgia" panose="02040502050405020303" pitchFamily="18" charset="0"/>
            </a:endParaRPr>
          </a:p>
          <a:p>
            <a:r>
              <a:rPr lang="en-GB" altLang="en-US" sz="1800">
                <a:latin typeface="Georgia" panose="02040502050405020303" pitchFamily="18" charset="0"/>
                <a:hlinkClick r:id="rId4"/>
              </a:rPr>
              <a:t>http://www.worldofteaching.com</a:t>
            </a:r>
            <a:endParaRPr lang="en-GB" altLang="en-US" sz="1800">
              <a:latin typeface="Georgia" panose="02040502050405020303" pitchFamily="18" charset="0"/>
            </a:endParaRPr>
          </a:p>
          <a:p>
            <a:r>
              <a:rPr lang="en-GB" altLang="en-US" sz="1800">
                <a:latin typeface="Georgia" panose="02040502050405020303" pitchFamily="18" charset="0"/>
              </a:rPr>
              <a:t>Is home to well over a thousand powerpoints submitted by teachers. This a free site. Please visit and I hope it will help in your teaching</a:t>
            </a:r>
          </a:p>
        </p:txBody>
      </p:sp>
    </p:spTree>
  </p:cSld>
  <p:clrMapOvr>
    <a:masterClrMapping/>
  </p:clrMapOvr>
  <p:transition advTm="20000">
    <p:cover dir="d"/>
    <p:sndAc>
      <p:stSnd>
        <p:snd r:embed="rId3" name="whoosh.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4CFD496B-C919-5305-8929-44E7BEDF41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609600"/>
            <a:ext cx="4267200" cy="5562600"/>
          </a:xfrm>
          <a:prstGeom prst="rect">
            <a:avLst/>
          </a:prstGeom>
          <a:noFill/>
          <a:extLst>
            <a:ext uri="{909E8E84-426E-40DD-AFC4-6F175D3DCCD1}">
              <a14:hiddenFill xmlns:a14="http://schemas.microsoft.com/office/drawing/2010/main">
                <a:solidFill>
                  <a:srgbClr val="FFFFFF"/>
                </a:solidFill>
              </a14:hiddenFill>
            </a:ext>
          </a:extLst>
        </p:spPr>
      </p:pic>
      <p:sp>
        <p:nvSpPr>
          <p:cNvPr id="19459" name="Text Box 3">
            <a:extLst>
              <a:ext uri="{FF2B5EF4-FFF2-40B4-BE49-F238E27FC236}">
                <a16:creationId xmlns:a16="http://schemas.microsoft.com/office/drawing/2014/main" id="{C5791007-3707-291B-D4BB-0E4A3144464D}"/>
              </a:ext>
            </a:extLst>
          </p:cNvPr>
          <p:cNvSpPr txBox="1">
            <a:spLocks noChangeArrowheads="1"/>
          </p:cNvSpPr>
          <p:nvPr/>
        </p:nvSpPr>
        <p:spPr bwMode="auto">
          <a:xfrm>
            <a:off x="381000" y="381000"/>
            <a:ext cx="3581400" cy="666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t>Political foreign relations after World War II were aggravated by a difference in how Germany should be controlled in the post-war world. The United States believed that Germany and the rest of Europe should be helped economically to rebuild from the devastation caused by war. Stalin saw this as an attempt by the United States to take over Europe.  The Cold War had begun.</a:t>
            </a:r>
          </a:p>
          <a:p>
            <a:endParaRPr lang="en-US" altLang="en-US"/>
          </a:p>
        </p:txBody>
      </p:sp>
    </p:spTree>
  </p:cSld>
  <p:clrMapOvr>
    <a:masterClrMapping/>
  </p:clrMapOvr>
  <p:transition spd="slow" advClick="0" advTm="11000">
    <p:cut thruBlk="1"/>
    <p:sndAc>
      <p:stSnd>
        <p:snd r:embed="rId3" name="drumroll.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a:extLst>
              <a:ext uri="{FF2B5EF4-FFF2-40B4-BE49-F238E27FC236}">
                <a16:creationId xmlns:a16="http://schemas.microsoft.com/office/drawing/2014/main" id="{99FD4DD9-66CE-42CE-C931-EA398B659C09}"/>
              </a:ext>
            </a:extLst>
          </p:cNvPr>
          <p:cNvSpPr>
            <a:spLocks noGrp="1" noChangeArrowheads="1"/>
          </p:cNvSpPr>
          <p:nvPr>
            <p:ph type="title"/>
          </p:nvPr>
        </p:nvSpPr>
        <p:spPr/>
        <p:txBody>
          <a:bodyPr/>
          <a:lstStyle/>
          <a:p>
            <a:r>
              <a:rPr lang="en-US" altLang="en-US" sz="2800" b="1"/>
              <a:t>When President Truman announced to the American people that Russia had an Atomic Bomb, a program of nuclear preparedness began.</a:t>
            </a:r>
          </a:p>
        </p:txBody>
      </p:sp>
      <p:sp>
        <p:nvSpPr>
          <p:cNvPr id="27651" name="Rectangle 1027">
            <a:extLst>
              <a:ext uri="{FF2B5EF4-FFF2-40B4-BE49-F238E27FC236}">
                <a16:creationId xmlns:a16="http://schemas.microsoft.com/office/drawing/2014/main" id="{80ABD79E-EFD9-06DF-DA01-5331C0997694}"/>
              </a:ext>
            </a:extLst>
          </p:cNvPr>
          <p:cNvSpPr>
            <a:spLocks noGrp="1" noChangeArrowheads="1"/>
          </p:cNvSpPr>
          <p:nvPr>
            <p:ph type="body" sz="half" idx="1"/>
          </p:nvPr>
        </p:nvSpPr>
        <p:spPr/>
        <p:txBody>
          <a:bodyPr/>
          <a:lstStyle/>
          <a:p>
            <a:endParaRPr lang="en-GB" altLang="en-US" sz="2800"/>
          </a:p>
        </p:txBody>
      </p:sp>
      <p:sp>
        <p:nvSpPr>
          <p:cNvPr id="27652" name="Rectangle 1028">
            <a:extLst>
              <a:ext uri="{FF2B5EF4-FFF2-40B4-BE49-F238E27FC236}">
                <a16:creationId xmlns:a16="http://schemas.microsoft.com/office/drawing/2014/main" id="{A3EDA080-8C27-90C5-3567-A3D5708641B9}"/>
              </a:ext>
            </a:extLst>
          </p:cNvPr>
          <p:cNvSpPr>
            <a:spLocks noGrp="1" noChangeArrowheads="1"/>
          </p:cNvSpPr>
          <p:nvPr>
            <p:ph type="body" sz="half" idx="2"/>
          </p:nvPr>
        </p:nvSpPr>
        <p:spPr/>
        <p:txBody>
          <a:bodyPr/>
          <a:lstStyle/>
          <a:p>
            <a:endParaRPr lang="en-GB" altLang="en-US" sz="2800"/>
          </a:p>
        </p:txBody>
      </p:sp>
      <p:pic>
        <p:nvPicPr>
          <p:cNvPr id="27653" name="Picture 1029">
            <a:extLst>
              <a:ext uri="{FF2B5EF4-FFF2-40B4-BE49-F238E27FC236}">
                <a16:creationId xmlns:a16="http://schemas.microsoft.com/office/drawing/2014/main" id="{DAB3CFBD-2F90-CDB9-328B-9762A99CBA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057400"/>
            <a:ext cx="4114800" cy="4191000"/>
          </a:xfrm>
          <a:prstGeom prst="rect">
            <a:avLst/>
          </a:prstGeom>
          <a:noFill/>
          <a:extLst>
            <a:ext uri="{909E8E84-426E-40DD-AFC4-6F175D3DCCD1}">
              <a14:hiddenFill xmlns:a14="http://schemas.microsoft.com/office/drawing/2010/main">
                <a:solidFill>
                  <a:srgbClr val="FFFFFF"/>
                </a:solidFill>
              </a14:hiddenFill>
            </a:ext>
          </a:extLst>
        </p:spPr>
      </p:pic>
      <p:pic>
        <p:nvPicPr>
          <p:cNvPr id="27655" name="Picture 1031">
            <a:extLst>
              <a:ext uri="{FF2B5EF4-FFF2-40B4-BE49-F238E27FC236}">
                <a16:creationId xmlns:a16="http://schemas.microsoft.com/office/drawing/2014/main" id="{8A02D4CC-CB12-8EA3-505F-B9DCC81EB0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286000"/>
            <a:ext cx="3429000" cy="3581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6000">
    <p:split dir="in"/>
    <p:sndAc>
      <p:stSnd>
        <p:snd r:embed="rId3" name="whoosh.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id="{2CFE60EF-330B-269E-9EA0-F8BD738C55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219200"/>
            <a:ext cx="7162800" cy="434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6000">
    <p:zoom dir="in"/>
    <p:sndAc>
      <p:stSnd>
        <p:snd r:embed="rId3" name="carbrake.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a:extLst>
              <a:ext uri="{FF2B5EF4-FFF2-40B4-BE49-F238E27FC236}">
                <a16:creationId xmlns:a16="http://schemas.microsoft.com/office/drawing/2014/main" id="{DF7366D9-BDE7-BA32-009E-F87C34A5614E}"/>
              </a:ext>
            </a:extLst>
          </p:cNvPr>
          <p:cNvSpPr txBox="1">
            <a:spLocks noChangeArrowheads="1"/>
          </p:cNvSpPr>
          <p:nvPr/>
        </p:nvSpPr>
        <p:spPr bwMode="auto">
          <a:xfrm>
            <a:off x="974725" y="422275"/>
            <a:ext cx="6797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ltLang="en-US"/>
          </a:p>
        </p:txBody>
      </p:sp>
      <p:sp>
        <p:nvSpPr>
          <p:cNvPr id="4099" name="Text Box 3">
            <a:extLst>
              <a:ext uri="{FF2B5EF4-FFF2-40B4-BE49-F238E27FC236}">
                <a16:creationId xmlns:a16="http://schemas.microsoft.com/office/drawing/2014/main" id="{DC82116F-E6FB-BCEC-1DFC-FF28CAF1F2C2}"/>
              </a:ext>
            </a:extLst>
          </p:cNvPr>
          <p:cNvSpPr txBox="1">
            <a:spLocks noChangeArrowheads="1"/>
          </p:cNvSpPr>
          <p:nvPr/>
        </p:nvSpPr>
        <p:spPr bwMode="auto">
          <a:xfrm>
            <a:off x="1295400" y="762000"/>
            <a:ext cx="63246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Many cities formulated defense plans. The illustration below is a warning plan from the city of Grand Rapids,  Michigan.</a:t>
            </a:r>
          </a:p>
        </p:txBody>
      </p:sp>
      <p:sp>
        <p:nvSpPr>
          <p:cNvPr id="4100" name="Text Box 4">
            <a:extLst>
              <a:ext uri="{FF2B5EF4-FFF2-40B4-BE49-F238E27FC236}">
                <a16:creationId xmlns:a16="http://schemas.microsoft.com/office/drawing/2014/main" id="{1ECB66D0-EE31-7884-ABBA-D2665F43915A}"/>
              </a:ext>
            </a:extLst>
          </p:cNvPr>
          <p:cNvSpPr txBox="1">
            <a:spLocks noChangeArrowheads="1"/>
          </p:cNvSpPr>
          <p:nvPr/>
        </p:nvSpPr>
        <p:spPr bwMode="auto">
          <a:xfrm>
            <a:off x="3733800" y="33528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ltLang="en-US"/>
          </a:p>
        </p:txBody>
      </p:sp>
      <p:sp>
        <p:nvSpPr>
          <p:cNvPr id="4102" name="Text Box 6">
            <a:extLst>
              <a:ext uri="{FF2B5EF4-FFF2-40B4-BE49-F238E27FC236}">
                <a16:creationId xmlns:a16="http://schemas.microsoft.com/office/drawing/2014/main" id="{B2C3C86F-B6DE-9559-8E6D-A8902DCEFC05}"/>
              </a:ext>
            </a:extLst>
          </p:cNvPr>
          <p:cNvSpPr txBox="1">
            <a:spLocks noChangeArrowheads="1"/>
          </p:cNvSpPr>
          <p:nvPr/>
        </p:nvSpPr>
        <p:spPr bwMode="auto">
          <a:xfrm>
            <a:off x="1371600" y="3429000"/>
            <a:ext cx="647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ltLang="en-US"/>
          </a:p>
        </p:txBody>
      </p:sp>
      <p:pic>
        <p:nvPicPr>
          <p:cNvPr id="4103" name="Picture 7">
            <a:extLst>
              <a:ext uri="{FF2B5EF4-FFF2-40B4-BE49-F238E27FC236}">
                <a16:creationId xmlns:a16="http://schemas.microsoft.com/office/drawing/2014/main" id="{3C754D00-4381-B0E4-D532-FCD64C0CCF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667000"/>
            <a:ext cx="5181600" cy="3594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8000">
    <p:cover dir="d"/>
    <p:sndAc>
      <p:stSnd>
        <p:snd r:embed="rId3" name="type.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a:extLst>
              <a:ext uri="{FF2B5EF4-FFF2-40B4-BE49-F238E27FC236}">
                <a16:creationId xmlns:a16="http://schemas.microsoft.com/office/drawing/2014/main" id="{43CEEBB4-2248-5E0E-6DD0-48E2E50E8231}"/>
              </a:ext>
            </a:extLst>
          </p:cNvPr>
          <p:cNvSpPr txBox="1">
            <a:spLocks noChangeArrowheads="1"/>
          </p:cNvSpPr>
          <p:nvPr/>
        </p:nvSpPr>
        <p:spPr bwMode="auto">
          <a:xfrm>
            <a:off x="533400" y="498475"/>
            <a:ext cx="7772400"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4400" b="1"/>
              <a:t>What was absurd about the Cold War era was not just the imminent threat of nuclear destruction, but the sense of normalcy with which nuclear war was presented to the American people, and especially to their children.</a:t>
            </a:r>
          </a:p>
        </p:txBody>
      </p:sp>
    </p:spTree>
  </p:cSld>
  <p:clrMapOvr>
    <a:masterClrMapping/>
  </p:clrMapOvr>
  <p:transition advClick="0" advTm="11000">
    <p:cover dir="u"/>
    <p:sndAc>
      <p:stSnd>
        <p:snd r:embed="rId3" name="drumroll.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026">
            <a:extLst>
              <a:ext uri="{FF2B5EF4-FFF2-40B4-BE49-F238E27FC236}">
                <a16:creationId xmlns:a16="http://schemas.microsoft.com/office/drawing/2014/main" id="{910C9EA3-7612-6782-E73F-94FDACA84F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81000"/>
            <a:ext cx="7467600" cy="609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8000">
    <p:cover dir="d"/>
    <p:sndAc>
      <p:stSnd>
        <p:snd r:embed="rId3" name="clap.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B58E95E5-F63A-014E-9DD9-90109F759386}"/>
              </a:ext>
            </a:extLst>
          </p:cNvPr>
          <p:cNvSpPr>
            <a:spLocks noGrp="1" noChangeArrowheads="1"/>
          </p:cNvSpPr>
          <p:nvPr>
            <p:ph type="title"/>
          </p:nvPr>
        </p:nvSpPr>
        <p:spPr/>
        <p:txBody>
          <a:bodyPr/>
          <a:lstStyle/>
          <a:p>
            <a:r>
              <a:rPr lang="en-US" altLang="en-US" sz="3200"/>
              <a:t>School kids were a focus of the campaign, drills,  and other activities designed to raise awareness of the possibilities of Nuclear War.</a:t>
            </a:r>
          </a:p>
        </p:txBody>
      </p:sp>
      <p:sp>
        <p:nvSpPr>
          <p:cNvPr id="7171" name="Rectangle 3">
            <a:extLst>
              <a:ext uri="{FF2B5EF4-FFF2-40B4-BE49-F238E27FC236}">
                <a16:creationId xmlns:a16="http://schemas.microsoft.com/office/drawing/2014/main" id="{51F30026-6C37-5C2F-66CA-5EDBD825BCCF}"/>
              </a:ext>
            </a:extLst>
          </p:cNvPr>
          <p:cNvSpPr>
            <a:spLocks noGrp="1" noChangeArrowheads="1"/>
          </p:cNvSpPr>
          <p:nvPr>
            <p:ph type="body" idx="1"/>
          </p:nvPr>
        </p:nvSpPr>
        <p:spPr/>
        <p:txBody>
          <a:bodyPr/>
          <a:lstStyle/>
          <a:p>
            <a:endParaRPr lang="en-GB" altLang="en-US"/>
          </a:p>
        </p:txBody>
      </p:sp>
      <p:pic>
        <p:nvPicPr>
          <p:cNvPr id="7172" name="Picture 4">
            <a:extLst>
              <a:ext uri="{FF2B5EF4-FFF2-40B4-BE49-F238E27FC236}">
                <a16:creationId xmlns:a16="http://schemas.microsoft.com/office/drawing/2014/main" id="{FBC55F75-44FE-A5F4-AF20-A639518191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362200"/>
            <a:ext cx="5334000" cy="3886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7000">
    <p:cover/>
    <p:sndAc>
      <p:stSnd>
        <p:snd r:embed="rId3" name="drumroll.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B7E2236-F961-83F6-BAF5-6846857D2667}"/>
              </a:ext>
            </a:extLst>
          </p:cNvPr>
          <p:cNvSpPr>
            <a:spLocks noGrp="1" noChangeArrowheads="1"/>
          </p:cNvSpPr>
          <p:nvPr>
            <p:ph type="title"/>
          </p:nvPr>
        </p:nvSpPr>
        <p:spPr/>
        <p:txBody>
          <a:bodyPr/>
          <a:lstStyle/>
          <a:p>
            <a:endParaRPr lang="en-GB" altLang="en-US"/>
          </a:p>
        </p:txBody>
      </p:sp>
      <p:sp>
        <p:nvSpPr>
          <p:cNvPr id="8195" name="Rectangle 3">
            <a:extLst>
              <a:ext uri="{FF2B5EF4-FFF2-40B4-BE49-F238E27FC236}">
                <a16:creationId xmlns:a16="http://schemas.microsoft.com/office/drawing/2014/main" id="{E15D3D9A-6176-C202-D2B3-8BAE64B6CC93}"/>
              </a:ext>
            </a:extLst>
          </p:cNvPr>
          <p:cNvSpPr>
            <a:spLocks noGrp="1" noChangeArrowheads="1"/>
          </p:cNvSpPr>
          <p:nvPr>
            <p:ph type="body" sz="half" idx="1"/>
          </p:nvPr>
        </p:nvSpPr>
        <p:spPr>
          <a:xfrm>
            <a:off x="685800" y="1219200"/>
            <a:ext cx="3124200" cy="4876800"/>
          </a:xfrm>
        </p:spPr>
        <p:txBody>
          <a:bodyPr/>
          <a:lstStyle/>
          <a:p>
            <a:pPr algn="ctr">
              <a:buFontTx/>
              <a:buNone/>
            </a:pPr>
            <a:r>
              <a:rPr lang="en-US" altLang="en-US" sz="2800"/>
              <a:t>Student awareness groups were very popular. Many held Civil Defense fairs to pass out flyers on Nuclear preparedness. Student clubs were quite popular!!</a:t>
            </a:r>
          </a:p>
        </p:txBody>
      </p:sp>
      <p:sp>
        <p:nvSpPr>
          <p:cNvPr id="8196" name="Rectangle 4">
            <a:extLst>
              <a:ext uri="{FF2B5EF4-FFF2-40B4-BE49-F238E27FC236}">
                <a16:creationId xmlns:a16="http://schemas.microsoft.com/office/drawing/2014/main" id="{C06D695F-471D-85D6-9F59-6EBC6A220D53}"/>
              </a:ext>
            </a:extLst>
          </p:cNvPr>
          <p:cNvSpPr>
            <a:spLocks noGrp="1" noChangeArrowheads="1"/>
          </p:cNvSpPr>
          <p:nvPr>
            <p:ph type="body" sz="half" idx="2"/>
          </p:nvPr>
        </p:nvSpPr>
        <p:spPr/>
        <p:txBody>
          <a:bodyPr/>
          <a:lstStyle/>
          <a:p>
            <a:endParaRPr lang="en-GB" altLang="en-US" sz="2800"/>
          </a:p>
        </p:txBody>
      </p:sp>
      <p:pic>
        <p:nvPicPr>
          <p:cNvPr id="8197" name="Picture 5">
            <a:extLst>
              <a:ext uri="{FF2B5EF4-FFF2-40B4-BE49-F238E27FC236}">
                <a16:creationId xmlns:a16="http://schemas.microsoft.com/office/drawing/2014/main" id="{44C3209F-1841-F050-441B-A56B859D7F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838200"/>
            <a:ext cx="4724400" cy="528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11000">
    <p:split orient="vert" dir="in"/>
    <p:sndAc>
      <p:stSnd>
        <p:snd r:embed="rId3" name="carbrake.wav"/>
      </p:stSnd>
    </p:sndAc>
  </p:transition>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TotalTime>
  <Words>361</Words>
  <Application>Microsoft Office PowerPoint</Application>
  <PresentationFormat>On-screen Show (4:3)</PresentationFormat>
  <Paragraphs>43</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Times New Roman</vt:lpstr>
      <vt:lpstr>Georgia</vt:lpstr>
      <vt:lpstr>Arial</vt:lpstr>
      <vt:lpstr>Calibri</vt:lpstr>
      <vt:lpstr>Default Design</vt:lpstr>
      <vt:lpstr>The Atomic Age</vt:lpstr>
      <vt:lpstr>PowerPoint Presentation</vt:lpstr>
      <vt:lpstr>When President Truman announced to the American people that Russia had an Atomic Bomb, a program of nuclear preparedness began.</vt:lpstr>
      <vt:lpstr>PowerPoint Presentation</vt:lpstr>
      <vt:lpstr>PowerPoint Presentation</vt:lpstr>
      <vt:lpstr>PowerPoint Presentation</vt:lpstr>
      <vt:lpstr>PowerPoint Presentation</vt:lpstr>
      <vt:lpstr>School kids were a focus of the campaign, drills,  and other activities designed to raise awareness of the possibilities of Nuclear War.</vt:lpstr>
      <vt:lpstr>PowerPoint Presentation</vt:lpstr>
      <vt:lpstr>PowerPoint Presentation</vt:lpstr>
      <vt:lpstr>PowerPoint Presentation</vt:lpstr>
      <vt:lpstr>Nuclear War drills became a part of the school day. </vt:lpstr>
      <vt:lpstr>FCDA held Family Fallout Shelter exhibitions in towns across the USA.</vt:lpstr>
      <vt:lpstr>PowerPoint Presentation</vt:lpstr>
      <vt:lpstr>Anti-Communist hysteria swept the country!!!</vt:lpstr>
      <vt:lpstr>Home owners installed Bomb Shelters in the backyards of suburbia.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Atomic Age</dc:title>
  <dc:creator>janpentz</dc:creator>
  <cp:lastModifiedBy>Nayan GRIFFITHS</cp:lastModifiedBy>
  <cp:revision>17</cp:revision>
  <dcterms:created xsi:type="dcterms:W3CDTF">2001-03-24T15:47:11Z</dcterms:created>
  <dcterms:modified xsi:type="dcterms:W3CDTF">2023-06-06T10:52:07Z</dcterms:modified>
</cp:coreProperties>
</file>